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5143500" cx="9144000"/>
  <p:notesSz cx="6858000" cy="9144000"/>
  <p:embeddedFontLst>
    <p:embeddedFont>
      <p:font typeface="Roboto"/>
      <p:regular r:id="rId48"/>
      <p:bold r:id="rId49"/>
      <p:italic r:id="rId50"/>
      <p:boldItalic r:id="rId51"/>
    </p:embeddedFont>
    <p:embeddedFont>
      <p:font typeface="Tenor Sans"/>
      <p:regular r:id="rId52"/>
    </p:embeddedFont>
    <p:embeddedFont>
      <p:font typeface="Barlow Semi Condensed Medium"/>
      <p:regular r:id="rId53"/>
      <p:bold r:id="rId54"/>
      <p:italic r:id="rId55"/>
      <p:boldItalic r:id="rId56"/>
    </p:embeddedFont>
    <p:embeddedFont>
      <p:font typeface="Barlow Semi Condensed"/>
      <p:regular r:id="rId57"/>
      <p:bold r:id="rId58"/>
      <p:italic r:id="rId59"/>
      <p:boldItalic r:id="rId60"/>
    </p:embeddedFont>
    <p:embeddedFont>
      <p:font typeface="Barlow Semi Condensed SemiBold"/>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regular.fntdata"/><Relationship Id="rId47" Type="http://schemas.openxmlformats.org/officeDocument/2006/relationships/slide" Target="slides/slide42.xml"/><Relationship Id="rId49"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BarlowSemiCondensedSemiBold-bold.fntdata"/><Relationship Id="rId61" Type="http://schemas.openxmlformats.org/officeDocument/2006/relationships/font" Target="fonts/BarlowSemiCondensedSemiBold-regular.fntdata"/><Relationship Id="rId20" Type="http://schemas.openxmlformats.org/officeDocument/2006/relationships/slide" Target="slides/slide15.xml"/><Relationship Id="rId64" Type="http://schemas.openxmlformats.org/officeDocument/2006/relationships/font" Target="fonts/BarlowSemiCondensedSemiBold-boldItalic.fntdata"/><Relationship Id="rId63" Type="http://schemas.openxmlformats.org/officeDocument/2006/relationships/font" Target="fonts/BarlowSemiCondensedSemi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BarlowSemiCondensed-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BarlowSemiCondensedMedium-regular.fntdata"/><Relationship Id="rId52" Type="http://schemas.openxmlformats.org/officeDocument/2006/relationships/font" Target="fonts/TenorSans-regular.fntdata"/><Relationship Id="rId11" Type="http://schemas.openxmlformats.org/officeDocument/2006/relationships/slide" Target="slides/slide6.xml"/><Relationship Id="rId55" Type="http://schemas.openxmlformats.org/officeDocument/2006/relationships/font" Target="fonts/BarlowSemiCondensedMedium-italic.fntdata"/><Relationship Id="rId10" Type="http://schemas.openxmlformats.org/officeDocument/2006/relationships/slide" Target="slides/slide5.xml"/><Relationship Id="rId54" Type="http://schemas.openxmlformats.org/officeDocument/2006/relationships/font" Target="fonts/BarlowSemiCondensedMedium-bold.fntdata"/><Relationship Id="rId13" Type="http://schemas.openxmlformats.org/officeDocument/2006/relationships/slide" Target="slides/slide8.xml"/><Relationship Id="rId57" Type="http://schemas.openxmlformats.org/officeDocument/2006/relationships/font" Target="fonts/BarlowSemiCondensed-regular.fntdata"/><Relationship Id="rId12" Type="http://schemas.openxmlformats.org/officeDocument/2006/relationships/slide" Target="slides/slide7.xml"/><Relationship Id="rId56" Type="http://schemas.openxmlformats.org/officeDocument/2006/relationships/font" Target="fonts/BarlowSemiCondensedMedium-boldItalic.fntdata"/><Relationship Id="rId15" Type="http://schemas.openxmlformats.org/officeDocument/2006/relationships/slide" Target="slides/slide10.xml"/><Relationship Id="rId59" Type="http://schemas.openxmlformats.org/officeDocument/2006/relationships/font" Target="fonts/BarlowSemiCondensed-italic.fntdata"/><Relationship Id="rId14" Type="http://schemas.openxmlformats.org/officeDocument/2006/relationships/slide" Target="slides/slide9.xml"/><Relationship Id="rId58" Type="http://schemas.openxmlformats.org/officeDocument/2006/relationships/font" Target="fonts/BarlowSemiCondensed-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Guada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516ee77b92_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516ee77b92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De acá vemos que vote_count es la que mayor variación presenta. Para date_category solamente hicimos un histograma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516ee77b92_2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516ee77b92_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Seleccionamos las variables que presentan mayor </a:t>
            </a:r>
            <a:r>
              <a:rPr lang="es"/>
              <a:t>variación</a:t>
            </a:r>
            <a:r>
              <a:rPr lang="es"/>
              <a:t> entre </a:t>
            </a:r>
            <a:r>
              <a:rPr lang="es"/>
              <a:t>géneros</a:t>
            </a:r>
            <a:r>
              <a:rPr lang="es"/>
              <a:t>. Queremos asegurarnos de poder diferenciar entre géneros con ellas. Evitamos las que tienen </a:t>
            </a:r>
            <a:r>
              <a:rPr lang="es"/>
              <a:t>valores</a:t>
            </a:r>
            <a:r>
              <a:rPr lang="es"/>
              <a:t> muy cercanos o toman un rango muy pequeño de valores.</a:t>
            </a:r>
            <a:endParaRPr/>
          </a:p>
          <a:p>
            <a:pPr indent="0" lvl="0" marL="0" rtl="0" algn="l">
              <a:spcBef>
                <a:spcPts val="0"/>
              </a:spcBef>
              <a:spcAft>
                <a:spcPts val="0"/>
              </a:spcAft>
              <a:buNone/>
            </a:pPr>
            <a:r>
              <a:rPr lang="es"/>
              <a:t>Las estandarizamos!</a:t>
            </a:r>
            <a:endParaRPr/>
          </a:p>
          <a:p>
            <a:pPr indent="0" lvl="0" marL="0" rtl="0" algn="l">
              <a:spcBef>
                <a:spcPts val="0"/>
              </a:spcBef>
              <a:spcAft>
                <a:spcPts val="0"/>
              </a:spcAft>
              <a:buNone/>
            </a:pPr>
            <a:r>
              <a:rPr lang="es"/>
              <a:t>guada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52149bc5ab_1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52149bc5ab_1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guada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516ee77b92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516ee77b92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flor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51574727c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51574727c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flor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51f241c42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51f241c42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flor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da8a83b0d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da8a83b0d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La red de Kohonen es una red de una sola capa, llamada capa de salida, donde las neuronas están arregladas en forma de grilla bidimensional (k  k).</a:t>
            </a:r>
            <a:endParaRPr/>
          </a:p>
          <a:p>
            <a:pPr indent="0" lvl="0" marL="0" rtl="0" algn="l">
              <a:spcBef>
                <a:spcPts val="0"/>
              </a:spcBef>
              <a:spcAft>
                <a:spcPts val="0"/>
              </a:spcAft>
              <a:buNone/>
            </a:pPr>
            <a:r>
              <a:rPr lang="es"/>
              <a:t>Cada neurona de la capa de salida está conectada con todas las entradas y dichas conexiones se representan con un vector prototipo w n-dimensional</a:t>
            </a:r>
            <a:endParaRPr/>
          </a:p>
          <a:p>
            <a:pPr indent="0" lvl="0" marL="0" rtl="0" algn="l">
              <a:spcBef>
                <a:spcPts val="0"/>
              </a:spcBef>
              <a:spcAft>
                <a:spcPts val="0"/>
              </a:spcAft>
              <a:buNone/>
            </a:pPr>
            <a:r>
              <a:rPr lang="es"/>
              <a:t>Cuando una entrada es presentada a la red, las neuronas de la capa de salida compiten unas con otras con el objetivo de que finalmente </a:t>
            </a:r>
            <a:r>
              <a:rPr lang="es"/>
              <a:t>sólo</a:t>
            </a:r>
            <a:r>
              <a:rPr lang="es"/>
              <a:t> una de las neuronas de salida se active y las </a:t>
            </a:r>
            <a:r>
              <a:rPr lang="es"/>
              <a:t>demás</a:t>
            </a:r>
            <a:r>
              <a:rPr lang="es"/>
              <a:t> sean forzadas a valores de respuesta </a:t>
            </a:r>
            <a:r>
              <a:rPr lang="es"/>
              <a:t>mínimos</a:t>
            </a:r>
            <a:r>
              <a:rPr lang="es"/>
              <a:t>.</a:t>
            </a:r>
            <a:endParaRPr/>
          </a:p>
          <a:p>
            <a:pPr indent="0" lvl="0" marL="0" rtl="0" algn="l">
              <a:spcBef>
                <a:spcPts val="0"/>
              </a:spcBef>
              <a:spcAft>
                <a:spcPts val="0"/>
              </a:spcAft>
              <a:buNone/>
            </a:pPr>
            <a:r>
              <a:rPr lang="es"/>
              <a:t>El objetivo de este aprendizaje es agrupar los ejemplos que se presentan en la red.</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guada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51574727c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251574727c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flor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51f241c42a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251f241c42a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guada</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51f241c42a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251f241c42a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flor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d4988644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d4988644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guada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51f241c42a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51f241c42a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flor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52149bc5ab_1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252149bc5ab_1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flor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52149bc5ab_1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252149bc5ab_1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251f241c42a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251f241c42a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guada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516ee77b92_2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516ee77b92_2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flor</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2520207df0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2520207df0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guada</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52149bc5ab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252149bc5ab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flor</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252149bc5ab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252149bc5ab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guada</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52149bc5ab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252149bc5ab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flor</a:t>
            </a:r>
            <a:endParaRPr/>
          </a:p>
          <a:p>
            <a:pPr indent="0" lvl="0" marL="0" rtl="0" algn="l">
              <a:lnSpc>
                <a:spcPct val="115000"/>
              </a:lnSpc>
              <a:spcBef>
                <a:spcPts val="0"/>
              </a:spcBef>
              <a:spcAft>
                <a:spcPts val="0"/>
              </a:spcAft>
              <a:buClr>
                <a:schemeClr val="dk1"/>
              </a:buClr>
              <a:buSzPts val="1100"/>
              <a:buFont typeface="Arial"/>
              <a:buNone/>
            </a:pPr>
            <a:r>
              <a:rPr lang="es" sz="1200">
                <a:solidFill>
                  <a:srgbClr val="D1D5DB"/>
                </a:solidFill>
                <a:highlight>
                  <a:srgbClr val="444654"/>
                </a:highlight>
                <a:latin typeface="Roboto"/>
                <a:ea typeface="Roboto"/>
                <a:cs typeface="Roboto"/>
                <a:sym typeface="Roboto"/>
              </a:rPr>
              <a:t>La desventaja del agrupamiento jerárquico es que asume una estructura jerárquica en los datos, donde los grupos más pequeños están contenidos dentro de grupos más grandes. Sin embargo, esta estructura no siempre se cumple en todos los conjuntos de datos.</a:t>
            </a:r>
            <a:endParaRPr sz="1200">
              <a:solidFill>
                <a:srgbClr val="D1D5DB"/>
              </a:solidFill>
              <a:highlight>
                <a:srgbClr val="444654"/>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s" sz="1200">
                <a:solidFill>
                  <a:srgbClr val="D1D5DB"/>
                </a:solidFill>
                <a:highlight>
                  <a:srgbClr val="444654"/>
                </a:highlight>
                <a:latin typeface="Roboto"/>
                <a:ea typeface="Roboto"/>
                <a:cs typeface="Roboto"/>
                <a:sym typeface="Roboto"/>
              </a:rPr>
              <a:t>En algunos casos, los datos pueden presentar relaciones complejas y no jerárquicas, donde los grupos pueden superponerse o tener interacciones más complejas que no pueden ser representadas de manera adecuada por un enfoque jerárquico.</a:t>
            </a:r>
            <a:endParaRPr sz="1200">
              <a:solidFill>
                <a:srgbClr val="D1D5DB"/>
              </a:solidFill>
              <a:highlight>
                <a:srgbClr val="444654"/>
              </a:highlight>
              <a:latin typeface="Roboto"/>
              <a:ea typeface="Roboto"/>
              <a:cs typeface="Roboto"/>
              <a:sym typeface="Roboto"/>
            </a:endParaRPr>
          </a:p>
          <a:p>
            <a:pPr indent="0" lvl="0" marL="0" rtl="0" algn="l">
              <a:spcBef>
                <a:spcPts val="150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252149bc5ab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252149bc5ab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guada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da8a83b0d1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da8a83b0d1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guada</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252149bc5ab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252149bc5ab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flor</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52149bc5ab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252149bc5ab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guada</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252149bc5ab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252149bc5ab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guada</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52149bc5ab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252149bc5ab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guada</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252149bc5ab_1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252149bc5ab_1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flor</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52149bc5ab_1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252149bc5ab_1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flor,La mejor clasificada es Comedy, y por otro lado las matrices de confusión por clase indican que el modelo tiende a clasificar correctamente los casos negativos más que los casos positivos.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252149bc5ab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252149bc5ab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guada</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252149bc5ab_1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252149bc5ab_1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guada</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252149bc5ab_1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252149bc5ab_1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guada </a:t>
            </a:r>
            <a:endParaRPr/>
          </a:p>
          <a:p>
            <a:pPr indent="0" lvl="0" marL="0" rtl="0" algn="l">
              <a:spcBef>
                <a:spcPts val="0"/>
              </a:spcBef>
              <a:spcAft>
                <a:spcPts val="0"/>
              </a:spcAft>
              <a:buNone/>
            </a:pPr>
            <a:r>
              <a:rPr lang="es"/>
              <a:t>La mejor clasificación se obtuvo con la combinación action,drama,comedy. Y de esas clases la que mejores resultados dio el clasificador fue Drama. Para las clases action y drama se ve que el modelo clasifica mejor los verdaderos negativos  mientras que para drama se clasifica mejor los VP</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252149bc5ab_1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252149bc5ab_1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flor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516ee77b92_2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516ee77b92_2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guada</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252149bc5ab_1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252149bc5ab_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flor. La mejor clasificación se obtuvo con la combinación comedy, action, drama. También podemos ver que el modelo clasifica muy mal a Action y Comedy, pero clasifica muy bien a Drama. Después vemos que al hacer las matrices de confusión por categoría, solo para action clasifica mejor los VP.</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252149bc5a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252149bc5a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flor</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252149bc5ab_1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252149bc5ab_1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flor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da8a83b0d1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da8a83b0d1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guada La variable que eliminamos no nos dice nada sobre la </a:t>
            </a:r>
            <a:r>
              <a:rPr lang="es"/>
              <a:t>película</a:t>
            </a:r>
            <a:r>
              <a:rPr lang="es"/>
              <a:t> en si, es un id que usa la </a:t>
            </a:r>
            <a:r>
              <a:rPr lang="es"/>
              <a:t>página</a:t>
            </a:r>
            <a:r>
              <a:rPr lang="es"/>
              <a:t> para identificar cada </a:t>
            </a:r>
            <a:r>
              <a:rPr lang="es"/>
              <a:t>película</a:t>
            </a:r>
            <a:r>
              <a:rPr lang="es"/>
              <a:t> y es </a:t>
            </a:r>
            <a:r>
              <a:rPr lang="es"/>
              <a:t>único</a:t>
            </a:r>
            <a:r>
              <a:rPr lang="es"/>
              <a:t> para cada una.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51574727cd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51574727c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d49886441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d49886441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516ee77b9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516ee77b9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516ee77b92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516ee77b92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Para cada variable decidimos hacer su </a:t>
            </a:r>
            <a:r>
              <a:rPr lang="es"/>
              <a:t>gráfico</a:t>
            </a:r>
            <a:r>
              <a:rPr lang="es"/>
              <a:t> de barra para observar la variación entre </a:t>
            </a:r>
            <a:r>
              <a:rPr lang="es"/>
              <a:t>géneros</a:t>
            </a:r>
            <a:r>
              <a:rPr lang="es"/>
              <a:t>, y el swarmplot, para observar la distribución de los datos para cada género. Vemos que budget, popularity, revenue y </a:t>
            </a:r>
            <a:r>
              <a:rPr lang="es"/>
              <a:t>runtime</a:t>
            </a:r>
            <a:r>
              <a:rPr lang="es"/>
              <a:t> estos casos </a:t>
            </a:r>
            <a:r>
              <a:rPr lang="es"/>
              <a:t>presentan</a:t>
            </a:r>
            <a:r>
              <a:rPr lang="es"/>
              <a:t> mayor variación entre géneros.</a:t>
            </a:r>
            <a:endParaRPr/>
          </a:p>
          <a:p>
            <a:pPr indent="0" lvl="0" marL="0" rtl="0" algn="l">
              <a:spcBef>
                <a:spcPts val="0"/>
              </a:spcBef>
              <a:spcAft>
                <a:spcPts val="0"/>
              </a:spcAft>
              <a:buNone/>
            </a:pPr>
            <a:r>
              <a:rPr lang="es"/>
              <a:t>guada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24.png"/><Relationship Id="rId5"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18.png"/><Relationship Id="rId6"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4.png"/><Relationship Id="rId4" Type="http://schemas.openxmlformats.org/officeDocument/2006/relationships/image" Target="../media/image14.png"/><Relationship Id="rId5" Type="http://schemas.openxmlformats.org/officeDocument/2006/relationships/image" Target="../media/image6.png"/><Relationship Id="rId6" Type="http://schemas.openxmlformats.org/officeDocument/2006/relationships/image" Target="../media/image16.png"/><Relationship Id="rId7" Type="http://schemas.openxmlformats.org/officeDocument/2006/relationships/image" Target="../media/image2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16.png"/><Relationship Id="rId6"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8.png"/><Relationship Id="rId6"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4.png"/><Relationship Id="rId4" Type="http://schemas.openxmlformats.org/officeDocument/2006/relationships/image" Target="../media/image6.png"/><Relationship Id="rId5" Type="http://schemas.openxmlformats.org/officeDocument/2006/relationships/image" Target="../media/image23.png"/><Relationship Id="rId6"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4.png"/><Relationship Id="rId4" Type="http://schemas.openxmlformats.org/officeDocument/2006/relationships/image" Target="../media/image14.png"/><Relationship Id="rId5" Type="http://schemas.openxmlformats.org/officeDocument/2006/relationships/image" Target="../media/image6.png"/><Relationship Id="rId6"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4.png"/><Relationship Id="rId4" Type="http://schemas.openxmlformats.org/officeDocument/2006/relationships/image" Target="../media/image5.png"/><Relationship Id="rId5"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1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4.png"/><Relationship Id="rId4" Type="http://schemas.openxmlformats.org/officeDocument/2006/relationships/image" Target="../media/image6.png"/><Relationship Id="rId5" Type="http://schemas.openxmlformats.org/officeDocument/2006/relationships/image" Target="../media/image16.png"/><Relationship Id="rId6" Type="http://schemas.openxmlformats.org/officeDocument/2006/relationships/image" Target="../media/image2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29.png"/><Relationship Id="rId7"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6.png"/><Relationship Id="rId4" Type="http://schemas.openxmlformats.org/officeDocument/2006/relationships/image" Target="../media/image29.png"/><Relationship Id="rId5" Type="http://schemas.openxmlformats.org/officeDocument/2006/relationships/image" Target="../media/image1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4.png"/><Relationship Id="rId4" Type="http://schemas.openxmlformats.org/officeDocument/2006/relationships/image" Target="../media/image1.png"/><Relationship Id="rId5" Type="http://schemas.openxmlformats.org/officeDocument/2006/relationships/image" Target="../media/image23.png"/><Relationship Id="rId6" Type="http://schemas.openxmlformats.org/officeDocument/2006/relationships/image" Target="../media/image2.png"/><Relationship Id="rId7" Type="http://schemas.openxmlformats.org/officeDocument/2006/relationships/image" Target="../media/image1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9.png"/><Relationship Id="rId4" Type="http://schemas.openxmlformats.org/officeDocument/2006/relationships/image" Target="../media/image16.png"/><Relationship Id="rId9" Type="http://schemas.openxmlformats.org/officeDocument/2006/relationships/hyperlink" Target="http://bit.ly/2TtBDfr" TargetMode="External"/><Relationship Id="rId5" Type="http://schemas.openxmlformats.org/officeDocument/2006/relationships/image" Target="../media/image6.png"/><Relationship Id="rId6" Type="http://schemas.openxmlformats.org/officeDocument/2006/relationships/image" Target="../media/image1.png"/><Relationship Id="rId7" Type="http://schemas.openxmlformats.org/officeDocument/2006/relationships/hyperlink" Target="http://bit.ly/2Tynxth" TargetMode="External"/><Relationship Id="rId8" Type="http://schemas.openxmlformats.org/officeDocument/2006/relationships/hyperlink" Target="http://bit.ly/2TyoMs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6.png"/><Relationship Id="rId4"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8.png"/><Relationship Id="rId6"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9.png"/><Relationship Id="rId4" Type="http://schemas.openxmlformats.org/officeDocument/2006/relationships/image" Target="../media/image16.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18.png"/><Relationship Id="rId6"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4.png"/><Relationship Id="rId4" Type="http://schemas.openxmlformats.org/officeDocument/2006/relationships/image" Target="../media/image14.png"/><Relationship Id="rId5" Type="http://schemas.openxmlformats.org/officeDocument/2006/relationships/image" Target="../media/image6.png"/><Relationship Id="rId6" Type="http://schemas.openxmlformats.org/officeDocument/2006/relationships/image" Target="../media/image16.png"/><Relationship Id="rId7" Type="http://schemas.openxmlformats.org/officeDocument/2006/relationships/image" Target="../media/image2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2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757250" y="3445650"/>
            <a:ext cx="2631826" cy="2578300"/>
          </a:xfrm>
          <a:prstGeom prst="rect">
            <a:avLst/>
          </a:prstGeom>
          <a:noFill/>
          <a:ln>
            <a:noFill/>
          </a:ln>
        </p:spPr>
      </p:pic>
      <p:pic>
        <p:nvPicPr>
          <p:cNvPr id="11" name="Google Shape;11;p2"/>
          <p:cNvPicPr preferRelativeResize="0"/>
          <p:nvPr/>
        </p:nvPicPr>
        <p:blipFill>
          <a:blip r:embed="rId3">
            <a:alphaModFix/>
          </a:blip>
          <a:stretch>
            <a:fillRect/>
          </a:stretch>
        </p:blipFill>
        <p:spPr>
          <a:xfrm>
            <a:off x="5580600" y="-1271950"/>
            <a:ext cx="4272650" cy="4185751"/>
          </a:xfrm>
          <a:prstGeom prst="rect">
            <a:avLst/>
          </a:prstGeom>
          <a:noFill/>
          <a:ln>
            <a:noFill/>
          </a:ln>
        </p:spPr>
      </p:pic>
      <p:pic>
        <p:nvPicPr>
          <p:cNvPr id="12" name="Google Shape;12;p2"/>
          <p:cNvPicPr preferRelativeResize="0"/>
          <p:nvPr/>
        </p:nvPicPr>
        <p:blipFill>
          <a:blip r:embed="rId4">
            <a:alphaModFix/>
          </a:blip>
          <a:stretch>
            <a:fillRect/>
          </a:stretch>
        </p:blipFill>
        <p:spPr>
          <a:xfrm>
            <a:off x="6605474" y="3042137"/>
            <a:ext cx="1790687" cy="1860737"/>
          </a:xfrm>
          <a:prstGeom prst="rect">
            <a:avLst/>
          </a:prstGeom>
          <a:noFill/>
          <a:ln>
            <a:noFill/>
          </a:ln>
        </p:spPr>
      </p:pic>
      <p:pic>
        <p:nvPicPr>
          <p:cNvPr id="13" name="Google Shape;13;p2"/>
          <p:cNvPicPr preferRelativeResize="0"/>
          <p:nvPr/>
        </p:nvPicPr>
        <p:blipFill>
          <a:blip r:embed="rId5">
            <a:alphaModFix/>
          </a:blip>
          <a:stretch>
            <a:fillRect/>
          </a:stretch>
        </p:blipFill>
        <p:spPr>
          <a:xfrm>
            <a:off x="-580050" y="-1440875"/>
            <a:ext cx="2866350" cy="3338125"/>
          </a:xfrm>
          <a:prstGeom prst="rect">
            <a:avLst/>
          </a:prstGeom>
          <a:noFill/>
          <a:ln>
            <a:noFill/>
          </a:ln>
        </p:spPr>
      </p:pic>
      <p:grpSp>
        <p:nvGrpSpPr>
          <p:cNvPr id="14" name="Google Shape;14;p2"/>
          <p:cNvGrpSpPr/>
          <p:nvPr/>
        </p:nvGrpSpPr>
        <p:grpSpPr>
          <a:xfrm>
            <a:off x="1080750" y="706350"/>
            <a:ext cx="6982500" cy="3730800"/>
            <a:chOff x="1080750" y="706350"/>
            <a:chExt cx="6982500" cy="3730800"/>
          </a:xfrm>
        </p:grpSpPr>
        <p:sp>
          <p:nvSpPr>
            <p:cNvPr id="15" name="Google Shape;15;p2"/>
            <p:cNvSpPr/>
            <p:nvPr/>
          </p:nvSpPr>
          <p:spPr>
            <a:xfrm>
              <a:off x="1080750" y="706350"/>
              <a:ext cx="6982500" cy="3730800"/>
            </a:xfrm>
            <a:prstGeom prst="roundRect">
              <a:avLst>
                <a:gd fmla="val 17416" name="adj"/>
              </a:avLst>
            </a:prstGeom>
            <a:gradFill>
              <a:gsLst>
                <a:gs pos="0">
                  <a:srgbClr val="FFFFFF">
                    <a:alpha val="0"/>
                  </a:srgbClr>
                </a:gs>
                <a:gs pos="70000">
                  <a:srgbClr val="F8F8F8"/>
                </a:gs>
                <a:gs pos="100000">
                  <a:schemeClr val="dk2"/>
                </a:gs>
              </a:gsLst>
              <a:path path="circle">
                <a:fillToRect b="50%" l="50%" r="50%" t="50%"/>
              </a:path>
              <a:tileRect/>
            </a:gradFill>
            <a:ln>
              <a:noFill/>
            </a:ln>
            <a:effectLst>
              <a:outerShdw blurRad="57150" rotWithShape="0" algn="bl" dist="9525">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1132800" y="757725"/>
              <a:ext cx="6878400" cy="3628200"/>
            </a:xfrm>
            <a:prstGeom prst="roundRect">
              <a:avLst>
                <a:gd fmla="val 16667" name="adj"/>
              </a:avLst>
            </a:prstGeom>
            <a:solidFill>
              <a:schemeClr val="dk2"/>
            </a:solidFill>
            <a:ln>
              <a:noFill/>
            </a:ln>
            <a:effectLst>
              <a:outerShdw blurRad="28575" rotWithShape="0" algn="bl">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 name="Google Shape;17;p2"/>
          <p:cNvSpPr txBox="1"/>
          <p:nvPr>
            <p:ph type="ctrTitle"/>
          </p:nvPr>
        </p:nvSpPr>
        <p:spPr>
          <a:xfrm>
            <a:off x="1669825" y="1238850"/>
            <a:ext cx="5804400" cy="21804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Clr>
                <a:srgbClr val="191919"/>
              </a:buClr>
              <a:buSzPts val="6000"/>
              <a:buNone/>
              <a:defRPr b="1" sz="4800">
                <a:solidFill>
                  <a:srgbClr val="191919"/>
                </a:solidFill>
              </a:defRPr>
            </a:lvl1pPr>
            <a:lvl2pPr lvl="1" algn="ctr">
              <a:spcBef>
                <a:spcPts val="0"/>
              </a:spcBef>
              <a:spcAft>
                <a:spcPts val="0"/>
              </a:spcAft>
              <a:buClr>
                <a:srgbClr val="191919"/>
              </a:buClr>
              <a:buSzPts val="6000"/>
              <a:buNone/>
              <a:defRPr b="1" sz="6000">
                <a:solidFill>
                  <a:srgbClr val="191919"/>
                </a:solidFill>
              </a:defRPr>
            </a:lvl2pPr>
            <a:lvl3pPr lvl="2" algn="ctr">
              <a:spcBef>
                <a:spcPts val="0"/>
              </a:spcBef>
              <a:spcAft>
                <a:spcPts val="0"/>
              </a:spcAft>
              <a:buClr>
                <a:srgbClr val="191919"/>
              </a:buClr>
              <a:buSzPts val="6000"/>
              <a:buNone/>
              <a:defRPr b="1" sz="6000">
                <a:solidFill>
                  <a:srgbClr val="191919"/>
                </a:solidFill>
              </a:defRPr>
            </a:lvl3pPr>
            <a:lvl4pPr lvl="3" algn="ctr">
              <a:spcBef>
                <a:spcPts val="0"/>
              </a:spcBef>
              <a:spcAft>
                <a:spcPts val="0"/>
              </a:spcAft>
              <a:buClr>
                <a:srgbClr val="191919"/>
              </a:buClr>
              <a:buSzPts val="6000"/>
              <a:buNone/>
              <a:defRPr b="1" sz="6000">
                <a:solidFill>
                  <a:srgbClr val="191919"/>
                </a:solidFill>
              </a:defRPr>
            </a:lvl4pPr>
            <a:lvl5pPr lvl="4" algn="ctr">
              <a:spcBef>
                <a:spcPts val="0"/>
              </a:spcBef>
              <a:spcAft>
                <a:spcPts val="0"/>
              </a:spcAft>
              <a:buClr>
                <a:srgbClr val="191919"/>
              </a:buClr>
              <a:buSzPts val="6000"/>
              <a:buNone/>
              <a:defRPr b="1" sz="6000">
                <a:solidFill>
                  <a:srgbClr val="191919"/>
                </a:solidFill>
              </a:defRPr>
            </a:lvl5pPr>
            <a:lvl6pPr lvl="5" algn="ctr">
              <a:spcBef>
                <a:spcPts val="0"/>
              </a:spcBef>
              <a:spcAft>
                <a:spcPts val="0"/>
              </a:spcAft>
              <a:buClr>
                <a:srgbClr val="191919"/>
              </a:buClr>
              <a:buSzPts val="6000"/>
              <a:buNone/>
              <a:defRPr b="1" sz="6000">
                <a:solidFill>
                  <a:srgbClr val="191919"/>
                </a:solidFill>
              </a:defRPr>
            </a:lvl6pPr>
            <a:lvl7pPr lvl="6" algn="ctr">
              <a:spcBef>
                <a:spcPts val="0"/>
              </a:spcBef>
              <a:spcAft>
                <a:spcPts val="0"/>
              </a:spcAft>
              <a:buClr>
                <a:srgbClr val="191919"/>
              </a:buClr>
              <a:buSzPts val="6000"/>
              <a:buNone/>
              <a:defRPr b="1" sz="6000">
                <a:solidFill>
                  <a:srgbClr val="191919"/>
                </a:solidFill>
              </a:defRPr>
            </a:lvl7pPr>
            <a:lvl8pPr lvl="7" algn="ctr">
              <a:spcBef>
                <a:spcPts val="0"/>
              </a:spcBef>
              <a:spcAft>
                <a:spcPts val="0"/>
              </a:spcAft>
              <a:buClr>
                <a:srgbClr val="191919"/>
              </a:buClr>
              <a:buSzPts val="6000"/>
              <a:buNone/>
              <a:defRPr b="1" sz="6000">
                <a:solidFill>
                  <a:srgbClr val="191919"/>
                </a:solidFill>
              </a:defRPr>
            </a:lvl8pPr>
            <a:lvl9pPr lvl="8" algn="ctr">
              <a:spcBef>
                <a:spcPts val="0"/>
              </a:spcBef>
              <a:spcAft>
                <a:spcPts val="0"/>
              </a:spcAft>
              <a:buClr>
                <a:srgbClr val="191919"/>
              </a:buClr>
              <a:buSzPts val="6000"/>
              <a:buNone/>
              <a:defRPr b="1" sz="6000">
                <a:solidFill>
                  <a:srgbClr val="191919"/>
                </a:solidFill>
              </a:defRPr>
            </a:lvl9pPr>
          </a:lstStyle>
          <a:p/>
        </p:txBody>
      </p:sp>
      <p:sp>
        <p:nvSpPr>
          <p:cNvPr id="18" name="Google Shape;18;p2"/>
          <p:cNvSpPr txBox="1"/>
          <p:nvPr>
            <p:ph idx="1" type="subTitle"/>
          </p:nvPr>
        </p:nvSpPr>
        <p:spPr>
          <a:xfrm>
            <a:off x="2392500" y="3647550"/>
            <a:ext cx="4359000" cy="4095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400"/>
              <a:buFont typeface="Be Vietnam"/>
              <a:buNone/>
              <a:defRPr>
                <a:latin typeface="Be Vietnam"/>
                <a:ea typeface="Be Vietnam"/>
                <a:cs typeface="Be Vietnam"/>
                <a:sym typeface="Be Vietnam"/>
              </a:defRPr>
            </a:lvl1pPr>
            <a:lvl2pPr lvl="1" algn="ctr">
              <a:lnSpc>
                <a:spcPct val="100000"/>
              </a:lnSpc>
              <a:spcBef>
                <a:spcPts val="0"/>
              </a:spcBef>
              <a:spcAft>
                <a:spcPts val="0"/>
              </a:spcAft>
              <a:buSzPts val="1800"/>
              <a:buFont typeface="Be Vietnam"/>
              <a:buNone/>
              <a:defRPr sz="1800">
                <a:latin typeface="Be Vietnam"/>
                <a:ea typeface="Be Vietnam"/>
                <a:cs typeface="Be Vietnam"/>
                <a:sym typeface="Be Vietnam"/>
              </a:defRPr>
            </a:lvl2pPr>
            <a:lvl3pPr lvl="2" algn="ctr">
              <a:lnSpc>
                <a:spcPct val="100000"/>
              </a:lnSpc>
              <a:spcBef>
                <a:spcPts val="0"/>
              </a:spcBef>
              <a:spcAft>
                <a:spcPts val="0"/>
              </a:spcAft>
              <a:buSzPts val="1800"/>
              <a:buFont typeface="Be Vietnam"/>
              <a:buNone/>
              <a:defRPr sz="1800">
                <a:latin typeface="Be Vietnam"/>
                <a:ea typeface="Be Vietnam"/>
                <a:cs typeface="Be Vietnam"/>
                <a:sym typeface="Be Vietnam"/>
              </a:defRPr>
            </a:lvl3pPr>
            <a:lvl4pPr lvl="3" algn="ctr">
              <a:lnSpc>
                <a:spcPct val="100000"/>
              </a:lnSpc>
              <a:spcBef>
                <a:spcPts val="0"/>
              </a:spcBef>
              <a:spcAft>
                <a:spcPts val="0"/>
              </a:spcAft>
              <a:buSzPts val="1800"/>
              <a:buFont typeface="Be Vietnam"/>
              <a:buNone/>
              <a:defRPr sz="1800">
                <a:latin typeface="Be Vietnam"/>
                <a:ea typeface="Be Vietnam"/>
                <a:cs typeface="Be Vietnam"/>
                <a:sym typeface="Be Vietnam"/>
              </a:defRPr>
            </a:lvl4pPr>
            <a:lvl5pPr lvl="4" algn="ctr">
              <a:lnSpc>
                <a:spcPct val="100000"/>
              </a:lnSpc>
              <a:spcBef>
                <a:spcPts val="0"/>
              </a:spcBef>
              <a:spcAft>
                <a:spcPts val="0"/>
              </a:spcAft>
              <a:buSzPts val="1800"/>
              <a:buFont typeface="Be Vietnam"/>
              <a:buNone/>
              <a:defRPr sz="1800">
                <a:latin typeface="Be Vietnam"/>
                <a:ea typeface="Be Vietnam"/>
                <a:cs typeface="Be Vietnam"/>
                <a:sym typeface="Be Vietnam"/>
              </a:defRPr>
            </a:lvl5pPr>
            <a:lvl6pPr lvl="5" algn="ctr">
              <a:lnSpc>
                <a:spcPct val="100000"/>
              </a:lnSpc>
              <a:spcBef>
                <a:spcPts val="0"/>
              </a:spcBef>
              <a:spcAft>
                <a:spcPts val="0"/>
              </a:spcAft>
              <a:buSzPts val="1800"/>
              <a:buFont typeface="Be Vietnam"/>
              <a:buNone/>
              <a:defRPr sz="1800">
                <a:latin typeface="Be Vietnam"/>
                <a:ea typeface="Be Vietnam"/>
                <a:cs typeface="Be Vietnam"/>
                <a:sym typeface="Be Vietnam"/>
              </a:defRPr>
            </a:lvl6pPr>
            <a:lvl7pPr lvl="6" algn="ctr">
              <a:lnSpc>
                <a:spcPct val="100000"/>
              </a:lnSpc>
              <a:spcBef>
                <a:spcPts val="0"/>
              </a:spcBef>
              <a:spcAft>
                <a:spcPts val="0"/>
              </a:spcAft>
              <a:buSzPts val="1800"/>
              <a:buFont typeface="Be Vietnam"/>
              <a:buNone/>
              <a:defRPr sz="1800">
                <a:latin typeface="Be Vietnam"/>
                <a:ea typeface="Be Vietnam"/>
                <a:cs typeface="Be Vietnam"/>
                <a:sym typeface="Be Vietnam"/>
              </a:defRPr>
            </a:lvl7pPr>
            <a:lvl8pPr lvl="7" algn="ctr">
              <a:lnSpc>
                <a:spcPct val="100000"/>
              </a:lnSpc>
              <a:spcBef>
                <a:spcPts val="0"/>
              </a:spcBef>
              <a:spcAft>
                <a:spcPts val="0"/>
              </a:spcAft>
              <a:buSzPts val="1800"/>
              <a:buFont typeface="Be Vietnam"/>
              <a:buNone/>
              <a:defRPr sz="1800">
                <a:latin typeface="Be Vietnam"/>
                <a:ea typeface="Be Vietnam"/>
                <a:cs typeface="Be Vietnam"/>
                <a:sym typeface="Be Vietnam"/>
              </a:defRPr>
            </a:lvl8pPr>
            <a:lvl9pPr lvl="8" algn="ctr">
              <a:lnSpc>
                <a:spcPct val="100000"/>
              </a:lnSpc>
              <a:spcBef>
                <a:spcPts val="0"/>
              </a:spcBef>
              <a:spcAft>
                <a:spcPts val="0"/>
              </a:spcAft>
              <a:buSzPts val="1800"/>
              <a:buFont typeface="Be Vietnam"/>
              <a:buNone/>
              <a:defRPr sz="1800">
                <a:latin typeface="Be Vietnam"/>
                <a:ea typeface="Be Vietnam"/>
                <a:cs typeface="Be Vietnam"/>
                <a:sym typeface="Be Vietnam"/>
              </a:defRPr>
            </a:lvl9pPr>
          </a:lstStyle>
          <a:p/>
        </p:txBody>
      </p:sp>
      <p:pic>
        <p:nvPicPr>
          <p:cNvPr id="19" name="Google Shape;19;p2"/>
          <p:cNvPicPr preferRelativeResize="0"/>
          <p:nvPr/>
        </p:nvPicPr>
        <p:blipFill rotWithShape="1">
          <a:blip r:embed="rId6">
            <a:alphaModFix/>
          </a:blip>
          <a:srcRect b="-17899" l="47944" r="-16008" t="66772"/>
          <a:stretch/>
        </p:blipFill>
        <p:spPr>
          <a:xfrm>
            <a:off x="1080750" y="706350"/>
            <a:ext cx="1981200" cy="1945800"/>
          </a:xfrm>
          <a:prstGeom prst="roundRect">
            <a:avLst>
              <a:gd fmla="val 33392" name="adj"/>
            </a:avLst>
          </a:prstGeom>
          <a:noFill/>
          <a:ln>
            <a:noFill/>
          </a:ln>
        </p:spPr>
      </p:pic>
      <p:pic>
        <p:nvPicPr>
          <p:cNvPr id="20" name="Google Shape;20;p2"/>
          <p:cNvPicPr preferRelativeResize="0"/>
          <p:nvPr/>
        </p:nvPicPr>
        <p:blipFill rotWithShape="1">
          <a:blip r:embed="rId7">
            <a:alphaModFix/>
          </a:blip>
          <a:srcRect b="28277" l="-10842" r="22620" t="-10575"/>
          <a:stretch/>
        </p:blipFill>
        <p:spPr>
          <a:xfrm>
            <a:off x="6352950" y="2779650"/>
            <a:ext cx="1710300" cy="1657500"/>
          </a:xfrm>
          <a:prstGeom prst="roundRect">
            <a:avLst>
              <a:gd fmla="val 38965" name="adj"/>
            </a:avLst>
          </a:prstGeom>
          <a:noFill/>
          <a:ln>
            <a:noFill/>
          </a:ln>
        </p:spPr>
      </p:pic>
      <p:sp>
        <p:nvSpPr>
          <p:cNvPr id="21" name="Google Shape;21;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6" name="Shape 106"/>
        <p:cNvGrpSpPr/>
        <p:nvPr/>
      </p:nvGrpSpPr>
      <p:grpSpPr>
        <a:xfrm>
          <a:off x="0" y="0"/>
          <a:ext cx="0" cy="0"/>
          <a:chOff x="0" y="0"/>
          <a:chExt cx="0" cy="0"/>
        </a:xfrm>
      </p:grpSpPr>
      <p:pic>
        <p:nvPicPr>
          <p:cNvPr id="107" name="Google Shape;107;p11"/>
          <p:cNvPicPr preferRelativeResize="0"/>
          <p:nvPr/>
        </p:nvPicPr>
        <p:blipFill rotWithShape="1">
          <a:blip r:embed="rId2">
            <a:alphaModFix/>
          </a:blip>
          <a:srcRect b="0" l="0" r="0" t="0"/>
          <a:stretch/>
        </p:blipFill>
        <p:spPr>
          <a:xfrm>
            <a:off x="1247225" y="902000"/>
            <a:ext cx="5585175" cy="5471573"/>
          </a:xfrm>
          <a:prstGeom prst="rect">
            <a:avLst/>
          </a:prstGeom>
          <a:noFill/>
          <a:ln>
            <a:noFill/>
          </a:ln>
        </p:spPr>
      </p:pic>
      <p:pic>
        <p:nvPicPr>
          <p:cNvPr id="108" name="Google Shape;108;p11"/>
          <p:cNvPicPr preferRelativeResize="0"/>
          <p:nvPr/>
        </p:nvPicPr>
        <p:blipFill>
          <a:blip r:embed="rId3">
            <a:alphaModFix/>
          </a:blip>
          <a:stretch>
            <a:fillRect/>
          </a:stretch>
        </p:blipFill>
        <p:spPr>
          <a:xfrm>
            <a:off x="6529478" y="-1560875"/>
            <a:ext cx="3879451" cy="3800602"/>
          </a:xfrm>
          <a:prstGeom prst="rect">
            <a:avLst/>
          </a:prstGeom>
          <a:noFill/>
          <a:ln>
            <a:noFill/>
          </a:ln>
        </p:spPr>
      </p:pic>
      <p:pic>
        <p:nvPicPr>
          <p:cNvPr id="109" name="Google Shape;109;p11"/>
          <p:cNvPicPr preferRelativeResize="0"/>
          <p:nvPr/>
        </p:nvPicPr>
        <p:blipFill>
          <a:blip r:embed="rId4">
            <a:alphaModFix/>
          </a:blip>
          <a:stretch>
            <a:fillRect/>
          </a:stretch>
        </p:blipFill>
        <p:spPr>
          <a:xfrm>
            <a:off x="-173275" y="-1119800"/>
            <a:ext cx="3944352" cy="3864149"/>
          </a:xfrm>
          <a:prstGeom prst="rect">
            <a:avLst/>
          </a:prstGeom>
          <a:noFill/>
          <a:ln>
            <a:noFill/>
          </a:ln>
        </p:spPr>
      </p:pic>
      <p:pic>
        <p:nvPicPr>
          <p:cNvPr id="110" name="Google Shape;110;p11"/>
          <p:cNvPicPr preferRelativeResize="0"/>
          <p:nvPr/>
        </p:nvPicPr>
        <p:blipFill>
          <a:blip r:embed="rId5">
            <a:alphaModFix/>
          </a:blip>
          <a:stretch>
            <a:fillRect/>
          </a:stretch>
        </p:blipFill>
        <p:spPr>
          <a:xfrm>
            <a:off x="6529483" y="1905425"/>
            <a:ext cx="3789033" cy="3864151"/>
          </a:xfrm>
          <a:prstGeom prst="rect">
            <a:avLst/>
          </a:prstGeom>
          <a:noFill/>
          <a:ln>
            <a:noFill/>
          </a:ln>
        </p:spPr>
      </p:pic>
      <p:sp>
        <p:nvSpPr>
          <p:cNvPr id="111" name="Google Shape;111;p11"/>
          <p:cNvSpPr txBox="1"/>
          <p:nvPr>
            <p:ph hasCustomPrompt="1" type="title"/>
          </p:nvPr>
        </p:nvSpPr>
        <p:spPr>
          <a:xfrm>
            <a:off x="1284000" y="1524331"/>
            <a:ext cx="6576000" cy="151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12" name="Google Shape;112;p11"/>
          <p:cNvSpPr txBox="1"/>
          <p:nvPr>
            <p:ph idx="1" type="subTitle"/>
          </p:nvPr>
        </p:nvSpPr>
        <p:spPr>
          <a:xfrm>
            <a:off x="2771700" y="3128669"/>
            <a:ext cx="3600600" cy="49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13" name="Google Shape;113;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14" name="Shape 114"/>
        <p:cNvGrpSpPr/>
        <p:nvPr/>
      </p:nvGrpSpPr>
      <p:grpSpPr>
        <a:xfrm>
          <a:off x="0" y="0"/>
          <a:ext cx="0" cy="0"/>
          <a:chOff x="0" y="0"/>
          <a:chExt cx="0" cy="0"/>
        </a:xfrm>
      </p:grpSpPr>
      <p:sp>
        <p:nvSpPr>
          <p:cNvPr id="115" name="Google Shape;115;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16" name="Shape 116"/>
        <p:cNvGrpSpPr/>
        <p:nvPr/>
      </p:nvGrpSpPr>
      <p:grpSpPr>
        <a:xfrm>
          <a:off x="0" y="0"/>
          <a:ext cx="0" cy="0"/>
          <a:chOff x="0" y="0"/>
          <a:chExt cx="0" cy="0"/>
        </a:xfrm>
      </p:grpSpPr>
      <p:pic>
        <p:nvPicPr>
          <p:cNvPr id="117" name="Google Shape;117;p13"/>
          <p:cNvPicPr preferRelativeResize="0"/>
          <p:nvPr/>
        </p:nvPicPr>
        <p:blipFill>
          <a:blip r:embed="rId2">
            <a:alphaModFix/>
          </a:blip>
          <a:stretch>
            <a:fillRect/>
          </a:stretch>
        </p:blipFill>
        <p:spPr>
          <a:xfrm rot="10800000">
            <a:off x="6695574" y="2871224"/>
            <a:ext cx="3253873" cy="3187725"/>
          </a:xfrm>
          <a:prstGeom prst="rect">
            <a:avLst/>
          </a:prstGeom>
          <a:noFill/>
          <a:ln>
            <a:noFill/>
          </a:ln>
        </p:spPr>
      </p:pic>
      <p:pic>
        <p:nvPicPr>
          <p:cNvPr id="118" name="Google Shape;118;p13"/>
          <p:cNvPicPr preferRelativeResize="0"/>
          <p:nvPr/>
        </p:nvPicPr>
        <p:blipFill>
          <a:blip r:embed="rId3">
            <a:alphaModFix/>
          </a:blip>
          <a:stretch>
            <a:fillRect/>
          </a:stretch>
        </p:blipFill>
        <p:spPr>
          <a:xfrm rot="10800000">
            <a:off x="-1213251" y="-1220338"/>
            <a:ext cx="3253873" cy="3187725"/>
          </a:xfrm>
          <a:prstGeom prst="rect">
            <a:avLst/>
          </a:prstGeom>
          <a:noFill/>
          <a:ln>
            <a:noFill/>
          </a:ln>
        </p:spPr>
      </p:pic>
      <p:pic>
        <p:nvPicPr>
          <p:cNvPr id="119" name="Google Shape;119;p13"/>
          <p:cNvPicPr preferRelativeResize="0"/>
          <p:nvPr/>
        </p:nvPicPr>
        <p:blipFill>
          <a:blip r:embed="rId4">
            <a:alphaModFix/>
          </a:blip>
          <a:stretch>
            <a:fillRect/>
          </a:stretch>
        </p:blipFill>
        <p:spPr>
          <a:xfrm rot="10800000">
            <a:off x="7585529" y="1214663"/>
            <a:ext cx="2543124" cy="2491398"/>
          </a:xfrm>
          <a:prstGeom prst="rect">
            <a:avLst/>
          </a:prstGeom>
          <a:noFill/>
          <a:ln>
            <a:noFill/>
          </a:ln>
        </p:spPr>
      </p:pic>
      <p:grpSp>
        <p:nvGrpSpPr>
          <p:cNvPr id="120" name="Google Shape;120;p13"/>
          <p:cNvGrpSpPr/>
          <p:nvPr/>
        </p:nvGrpSpPr>
        <p:grpSpPr>
          <a:xfrm rot="10800000">
            <a:off x="332852" y="1231337"/>
            <a:ext cx="8478300" cy="4530000"/>
            <a:chOff x="332800" y="306725"/>
            <a:chExt cx="8478300" cy="4530000"/>
          </a:xfrm>
        </p:grpSpPr>
        <p:sp>
          <p:nvSpPr>
            <p:cNvPr id="121" name="Google Shape;121;p13"/>
            <p:cNvSpPr/>
            <p:nvPr/>
          </p:nvSpPr>
          <p:spPr>
            <a:xfrm>
              <a:off x="332800" y="306725"/>
              <a:ext cx="8478300" cy="4530000"/>
            </a:xfrm>
            <a:prstGeom prst="roundRect">
              <a:avLst>
                <a:gd fmla="val 17416" name="adj"/>
              </a:avLst>
            </a:prstGeom>
            <a:gradFill>
              <a:gsLst>
                <a:gs pos="0">
                  <a:srgbClr val="FFFFFF">
                    <a:alpha val="0"/>
                  </a:srgbClr>
                </a:gs>
                <a:gs pos="70000">
                  <a:srgbClr val="F8F8F8"/>
                </a:gs>
                <a:gs pos="100000">
                  <a:schemeClr val="dk2"/>
                </a:gs>
              </a:gsLst>
              <a:path path="circle">
                <a:fillToRect b="50%" l="50%" r="50%" t="50%"/>
              </a:path>
              <a:tileRect/>
            </a:gradFill>
            <a:ln>
              <a:noFill/>
            </a:ln>
            <a:effectLst>
              <a:outerShdw blurRad="57150" rotWithShape="0" algn="bl" dist="9525">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3"/>
            <p:cNvSpPr/>
            <p:nvPr/>
          </p:nvSpPr>
          <p:spPr>
            <a:xfrm>
              <a:off x="396001" y="369106"/>
              <a:ext cx="8351700" cy="4405500"/>
            </a:xfrm>
            <a:prstGeom prst="roundRect">
              <a:avLst>
                <a:gd fmla="val 16667" name="adj"/>
              </a:avLst>
            </a:prstGeom>
            <a:solidFill>
              <a:schemeClr val="dk2"/>
            </a:solidFill>
            <a:ln>
              <a:noFill/>
            </a:ln>
            <a:effectLst>
              <a:outerShdw blurRad="28575" rotWithShape="0" algn="bl">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3" name="Google Shape;123;p13"/>
          <p:cNvPicPr preferRelativeResize="0"/>
          <p:nvPr/>
        </p:nvPicPr>
        <p:blipFill>
          <a:blip r:embed="rId5">
            <a:alphaModFix/>
          </a:blip>
          <a:stretch>
            <a:fillRect/>
          </a:stretch>
        </p:blipFill>
        <p:spPr>
          <a:xfrm rot="10800000">
            <a:off x="188051" y="4040438"/>
            <a:ext cx="912575" cy="894025"/>
          </a:xfrm>
          <a:prstGeom prst="rect">
            <a:avLst/>
          </a:prstGeom>
          <a:noFill/>
          <a:ln>
            <a:noFill/>
          </a:ln>
        </p:spPr>
      </p:pic>
      <p:pic>
        <p:nvPicPr>
          <p:cNvPr id="124" name="Google Shape;124;p13"/>
          <p:cNvPicPr preferRelativeResize="0"/>
          <p:nvPr/>
        </p:nvPicPr>
        <p:blipFill rotWithShape="1">
          <a:blip r:embed="rId6">
            <a:alphaModFix/>
          </a:blip>
          <a:srcRect b="1156" l="49825" r="-14441" t="0"/>
          <a:stretch/>
        </p:blipFill>
        <p:spPr>
          <a:xfrm rot="10800000">
            <a:off x="7187477" y="1243362"/>
            <a:ext cx="1643400" cy="2462700"/>
          </a:xfrm>
          <a:prstGeom prst="roundRect">
            <a:avLst>
              <a:gd fmla="val 47353" name="adj"/>
            </a:avLst>
          </a:prstGeom>
          <a:noFill/>
          <a:ln>
            <a:noFill/>
          </a:ln>
        </p:spPr>
      </p:pic>
      <p:sp>
        <p:nvSpPr>
          <p:cNvPr id="125" name="Google Shape;125;p13"/>
          <p:cNvSpPr txBox="1"/>
          <p:nvPr>
            <p:ph type="title"/>
          </p:nvPr>
        </p:nvSpPr>
        <p:spPr>
          <a:xfrm>
            <a:off x="1226025" y="1840975"/>
            <a:ext cx="2012100" cy="4848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b="1" sz="1800"/>
            </a:lvl1pPr>
            <a:lvl2pPr lvl="1" rtl="0">
              <a:spcBef>
                <a:spcPts val="0"/>
              </a:spcBef>
              <a:spcAft>
                <a:spcPts val="0"/>
              </a:spcAft>
              <a:buSzPts val="1800"/>
              <a:buNone/>
              <a:defRPr b="1" sz="1800"/>
            </a:lvl2pPr>
            <a:lvl3pPr lvl="2" rtl="0">
              <a:spcBef>
                <a:spcPts val="0"/>
              </a:spcBef>
              <a:spcAft>
                <a:spcPts val="0"/>
              </a:spcAft>
              <a:buSzPts val="1800"/>
              <a:buNone/>
              <a:defRPr b="1" sz="1800"/>
            </a:lvl3pPr>
            <a:lvl4pPr lvl="3" rtl="0">
              <a:spcBef>
                <a:spcPts val="0"/>
              </a:spcBef>
              <a:spcAft>
                <a:spcPts val="0"/>
              </a:spcAft>
              <a:buSzPts val="1800"/>
              <a:buNone/>
              <a:defRPr b="1" sz="1800"/>
            </a:lvl4pPr>
            <a:lvl5pPr lvl="4" rtl="0">
              <a:spcBef>
                <a:spcPts val="0"/>
              </a:spcBef>
              <a:spcAft>
                <a:spcPts val="0"/>
              </a:spcAft>
              <a:buSzPts val="1800"/>
              <a:buNone/>
              <a:defRPr b="1" sz="1800"/>
            </a:lvl5pPr>
            <a:lvl6pPr lvl="5" rtl="0">
              <a:spcBef>
                <a:spcPts val="0"/>
              </a:spcBef>
              <a:spcAft>
                <a:spcPts val="0"/>
              </a:spcAft>
              <a:buSzPts val="1800"/>
              <a:buNone/>
              <a:defRPr b="1" sz="1800"/>
            </a:lvl6pPr>
            <a:lvl7pPr lvl="6" rtl="0">
              <a:spcBef>
                <a:spcPts val="0"/>
              </a:spcBef>
              <a:spcAft>
                <a:spcPts val="0"/>
              </a:spcAft>
              <a:buSzPts val="1800"/>
              <a:buNone/>
              <a:defRPr b="1" sz="1800"/>
            </a:lvl7pPr>
            <a:lvl8pPr lvl="7" rtl="0">
              <a:spcBef>
                <a:spcPts val="0"/>
              </a:spcBef>
              <a:spcAft>
                <a:spcPts val="0"/>
              </a:spcAft>
              <a:buSzPts val="1800"/>
              <a:buNone/>
              <a:defRPr b="1" sz="1800"/>
            </a:lvl8pPr>
            <a:lvl9pPr lvl="8" rtl="0">
              <a:spcBef>
                <a:spcPts val="0"/>
              </a:spcBef>
              <a:spcAft>
                <a:spcPts val="0"/>
              </a:spcAft>
              <a:buSzPts val="1800"/>
              <a:buNone/>
              <a:defRPr b="1" sz="1800"/>
            </a:lvl9pPr>
          </a:lstStyle>
          <a:p/>
        </p:txBody>
      </p:sp>
      <p:sp>
        <p:nvSpPr>
          <p:cNvPr id="126" name="Google Shape;126;p13"/>
          <p:cNvSpPr txBox="1"/>
          <p:nvPr>
            <p:ph hasCustomPrompt="1" idx="2" type="title"/>
          </p:nvPr>
        </p:nvSpPr>
        <p:spPr>
          <a:xfrm>
            <a:off x="736276" y="1806600"/>
            <a:ext cx="1188900" cy="393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7" name="Google Shape;127;p13"/>
          <p:cNvSpPr txBox="1"/>
          <p:nvPr>
            <p:ph idx="1" type="subTitle"/>
          </p:nvPr>
        </p:nvSpPr>
        <p:spPr>
          <a:xfrm>
            <a:off x="1226025" y="2400401"/>
            <a:ext cx="20121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8" name="Google Shape;128;p13"/>
          <p:cNvSpPr txBox="1"/>
          <p:nvPr>
            <p:ph idx="3" type="title"/>
          </p:nvPr>
        </p:nvSpPr>
        <p:spPr>
          <a:xfrm>
            <a:off x="3727877" y="1840975"/>
            <a:ext cx="2012100" cy="4848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b="1" sz="1800"/>
            </a:lvl1pPr>
            <a:lvl2pPr lvl="1" rtl="0">
              <a:spcBef>
                <a:spcPts val="0"/>
              </a:spcBef>
              <a:spcAft>
                <a:spcPts val="0"/>
              </a:spcAft>
              <a:buSzPts val="1800"/>
              <a:buNone/>
              <a:defRPr b="1" sz="1800"/>
            </a:lvl2pPr>
            <a:lvl3pPr lvl="2" rtl="0">
              <a:spcBef>
                <a:spcPts val="0"/>
              </a:spcBef>
              <a:spcAft>
                <a:spcPts val="0"/>
              </a:spcAft>
              <a:buSzPts val="1800"/>
              <a:buNone/>
              <a:defRPr b="1" sz="1800"/>
            </a:lvl3pPr>
            <a:lvl4pPr lvl="3" rtl="0">
              <a:spcBef>
                <a:spcPts val="0"/>
              </a:spcBef>
              <a:spcAft>
                <a:spcPts val="0"/>
              </a:spcAft>
              <a:buSzPts val="1800"/>
              <a:buNone/>
              <a:defRPr b="1" sz="1800"/>
            </a:lvl4pPr>
            <a:lvl5pPr lvl="4" rtl="0">
              <a:spcBef>
                <a:spcPts val="0"/>
              </a:spcBef>
              <a:spcAft>
                <a:spcPts val="0"/>
              </a:spcAft>
              <a:buSzPts val="1800"/>
              <a:buNone/>
              <a:defRPr b="1" sz="1800"/>
            </a:lvl5pPr>
            <a:lvl6pPr lvl="5" rtl="0">
              <a:spcBef>
                <a:spcPts val="0"/>
              </a:spcBef>
              <a:spcAft>
                <a:spcPts val="0"/>
              </a:spcAft>
              <a:buSzPts val="1800"/>
              <a:buNone/>
              <a:defRPr b="1" sz="1800"/>
            </a:lvl6pPr>
            <a:lvl7pPr lvl="6" rtl="0">
              <a:spcBef>
                <a:spcPts val="0"/>
              </a:spcBef>
              <a:spcAft>
                <a:spcPts val="0"/>
              </a:spcAft>
              <a:buSzPts val="1800"/>
              <a:buNone/>
              <a:defRPr b="1" sz="1800"/>
            </a:lvl7pPr>
            <a:lvl8pPr lvl="7" rtl="0">
              <a:spcBef>
                <a:spcPts val="0"/>
              </a:spcBef>
              <a:spcAft>
                <a:spcPts val="0"/>
              </a:spcAft>
              <a:buSzPts val="1800"/>
              <a:buNone/>
              <a:defRPr b="1" sz="1800"/>
            </a:lvl8pPr>
            <a:lvl9pPr lvl="8" rtl="0">
              <a:spcBef>
                <a:spcPts val="0"/>
              </a:spcBef>
              <a:spcAft>
                <a:spcPts val="0"/>
              </a:spcAft>
              <a:buSzPts val="1800"/>
              <a:buNone/>
              <a:defRPr b="1" sz="1800"/>
            </a:lvl9pPr>
          </a:lstStyle>
          <a:p/>
        </p:txBody>
      </p:sp>
      <p:sp>
        <p:nvSpPr>
          <p:cNvPr id="129" name="Google Shape;129;p13"/>
          <p:cNvSpPr txBox="1"/>
          <p:nvPr>
            <p:ph hasCustomPrompt="1" idx="4" type="title"/>
          </p:nvPr>
        </p:nvSpPr>
        <p:spPr>
          <a:xfrm>
            <a:off x="3238122" y="1806600"/>
            <a:ext cx="1188900" cy="393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0" name="Google Shape;130;p13"/>
          <p:cNvSpPr txBox="1"/>
          <p:nvPr>
            <p:ph idx="5" type="subTitle"/>
          </p:nvPr>
        </p:nvSpPr>
        <p:spPr>
          <a:xfrm>
            <a:off x="3727875" y="2400401"/>
            <a:ext cx="20121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1" name="Google Shape;131;p13"/>
          <p:cNvSpPr txBox="1"/>
          <p:nvPr>
            <p:ph idx="6" type="title"/>
          </p:nvPr>
        </p:nvSpPr>
        <p:spPr>
          <a:xfrm>
            <a:off x="1226025" y="3641375"/>
            <a:ext cx="2012100" cy="4848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b="1" sz="1800"/>
            </a:lvl1pPr>
            <a:lvl2pPr lvl="1" rtl="0">
              <a:spcBef>
                <a:spcPts val="0"/>
              </a:spcBef>
              <a:spcAft>
                <a:spcPts val="0"/>
              </a:spcAft>
              <a:buSzPts val="1800"/>
              <a:buNone/>
              <a:defRPr b="1" sz="1800"/>
            </a:lvl2pPr>
            <a:lvl3pPr lvl="2" rtl="0">
              <a:spcBef>
                <a:spcPts val="0"/>
              </a:spcBef>
              <a:spcAft>
                <a:spcPts val="0"/>
              </a:spcAft>
              <a:buSzPts val="1800"/>
              <a:buNone/>
              <a:defRPr b="1" sz="1800"/>
            </a:lvl3pPr>
            <a:lvl4pPr lvl="3" rtl="0">
              <a:spcBef>
                <a:spcPts val="0"/>
              </a:spcBef>
              <a:spcAft>
                <a:spcPts val="0"/>
              </a:spcAft>
              <a:buSzPts val="1800"/>
              <a:buNone/>
              <a:defRPr b="1" sz="1800"/>
            </a:lvl4pPr>
            <a:lvl5pPr lvl="4" rtl="0">
              <a:spcBef>
                <a:spcPts val="0"/>
              </a:spcBef>
              <a:spcAft>
                <a:spcPts val="0"/>
              </a:spcAft>
              <a:buSzPts val="1800"/>
              <a:buNone/>
              <a:defRPr b="1" sz="1800"/>
            </a:lvl5pPr>
            <a:lvl6pPr lvl="5" rtl="0">
              <a:spcBef>
                <a:spcPts val="0"/>
              </a:spcBef>
              <a:spcAft>
                <a:spcPts val="0"/>
              </a:spcAft>
              <a:buSzPts val="1800"/>
              <a:buNone/>
              <a:defRPr b="1" sz="1800"/>
            </a:lvl6pPr>
            <a:lvl7pPr lvl="6" rtl="0">
              <a:spcBef>
                <a:spcPts val="0"/>
              </a:spcBef>
              <a:spcAft>
                <a:spcPts val="0"/>
              </a:spcAft>
              <a:buSzPts val="1800"/>
              <a:buNone/>
              <a:defRPr b="1" sz="1800"/>
            </a:lvl7pPr>
            <a:lvl8pPr lvl="7" rtl="0">
              <a:spcBef>
                <a:spcPts val="0"/>
              </a:spcBef>
              <a:spcAft>
                <a:spcPts val="0"/>
              </a:spcAft>
              <a:buSzPts val="1800"/>
              <a:buNone/>
              <a:defRPr b="1" sz="1800"/>
            </a:lvl8pPr>
            <a:lvl9pPr lvl="8" rtl="0">
              <a:spcBef>
                <a:spcPts val="0"/>
              </a:spcBef>
              <a:spcAft>
                <a:spcPts val="0"/>
              </a:spcAft>
              <a:buSzPts val="1800"/>
              <a:buNone/>
              <a:defRPr b="1" sz="1800"/>
            </a:lvl9pPr>
          </a:lstStyle>
          <a:p/>
        </p:txBody>
      </p:sp>
      <p:sp>
        <p:nvSpPr>
          <p:cNvPr id="132" name="Google Shape;132;p13"/>
          <p:cNvSpPr txBox="1"/>
          <p:nvPr>
            <p:ph hasCustomPrompt="1" idx="7" type="title"/>
          </p:nvPr>
        </p:nvSpPr>
        <p:spPr>
          <a:xfrm>
            <a:off x="736276" y="3596000"/>
            <a:ext cx="1188900" cy="393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3" name="Google Shape;133;p13"/>
          <p:cNvSpPr txBox="1"/>
          <p:nvPr>
            <p:ph idx="8" type="subTitle"/>
          </p:nvPr>
        </p:nvSpPr>
        <p:spPr>
          <a:xfrm>
            <a:off x="1226025" y="4189796"/>
            <a:ext cx="20121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4" name="Google Shape;134;p13"/>
          <p:cNvSpPr txBox="1"/>
          <p:nvPr>
            <p:ph idx="9" type="title"/>
          </p:nvPr>
        </p:nvSpPr>
        <p:spPr>
          <a:xfrm>
            <a:off x="3727877" y="3641375"/>
            <a:ext cx="2012100" cy="4848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b="1" sz="1800"/>
            </a:lvl1pPr>
            <a:lvl2pPr lvl="1" rtl="0">
              <a:spcBef>
                <a:spcPts val="0"/>
              </a:spcBef>
              <a:spcAft>
                <a:spcPts val="0"/>
              </a:spcAft>
              <a:buSzPts val="1800"/>
              <a:buNone/>
              <a:defRPr b="1" sz="1800"/>
            </a:lvl2pPr>
            <a:lvl3pPr lvl="2" rtl="0">
              <a:spcBef>
                <a:spcPts val="0"/>
              </a:spcBef>
              <a:spcAft>
                <a:spcPts val="0"/>
              </a:spcAft>
              <a:buSzPts val="1800"/>
              <a:buNone/>
              <a:defRPr b="1" sz="1800"/>
            </a:lvl3pPr>
            <a:lvl4pPr lvl="3" rtl="0">
              <a:spcBef>
                <a:spcPts val="0"/>
              </a:spcBef>
              <a:spcAft>
                <a:spcPts val="0"/>
              </a:spcAft>
              <a:buSzPts val="1800"/>
              <a:buNone/>
              <a:defRPr b="1" sz="1800"/>
            </a:lvl4pPr>
            <a:lvl5pPr lvl="4" rtl="0">
              <a:spcBef>
                <a:spcPts val="0"/>
              </a:spcBef>
              <a:spcAft>
                <a:spcPts val="0"/>
              </a:spcAft>
              <a:buSzPts val="1800"/>
              <a:buNone/>
              <a:defRPr b="1" sz="1800"/>
            </a:lvl5pPr>
            <a:lvl6pPr lvl="5" rtl="0">
              <a:spcBef>
                <a:spcPts val="0"/>
              </a:spcBef>
              <a:spcAft>
                <a:spcPts val="0"/>
              </a:spcAft>
              <a:buSzPts val="1800"/>
              <a:buNone/>
              <a:defRPr b="1" sz="1800"/>
            </a:lvl6pPr>
            <a:lvl7pPr lvl="6" rtl="0">
              <a:spcBef>
                <a:spcPts val="0"/>
              </a:spcBef>
              <a:spcAft>
                <a:spcPts val="0"/>
              </a:spcAft>
              <a:buSzPts val="1800"/>
              <a:buNone/>
              <a:defRPr b="1" sz="1800"/>
            </a:lvl7pPr>
            <a:lvl8pPr lvl="7" rtl="0">
              <a:spcBef>
                <a:spcPts val="0"/>
              </a:spcBef>
              <a:spcAft>
                <a:spcPts val="0"/>
              </a:spcAft>
              <a:buSzPts val="1800"/>
              <a:buNone/>
              <a:defRPr b="1" sz="1800"/>
            </a:lvl8pPr>
            <a:lvl9pPr lvl="8" rtl="0">
              <a:spcBef>
                <a:spcPts val="0"/>
              </a:spcBef>
              <a:spcAft>
                <a:spcPts val="0"/>
              </a:spcAft>
              <a:buSzPts val="1800"/>
              <a:buNone/>
              <a:defRPr b="1" sz="1800"/>
            </a:lvl9pPr>
          </a:lstStyle>
          <a:p/>
        </p:txBody>
      </p:sp>
      <p:sp>
        <p:nvSpPr>
          <p:cNvPr id="135" name="Google Shape;135;p13"/>
          <p:cNvSpPr txBox="1"/>
          <p:nvPr>
            <p:ph hasCustomPrompt="1" idx="13" type="title"/>
          </p:nvPr>
        </p:nvSpPr>
        <p:spPr>
          <a:xfrm>
            <a:off x="3238122" y="3596000"/>
            <a:ext cx="1188900" cy="393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6" name="Google Shape;136;p13"/>
          <p:cNvSpPr txBox="1"/>
          <p:nvPr>
            <p:ph idx="14" type="subTitle"/>
          </p:nvPr>
        </p:nvSpPr>
        <p:spPr>
          <a:xfrm>
            <a:off x="3727875" y="4189796"/>
            <a:ext cx="20121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7" name="Google Shape;137;p13"/>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8" name="Google Shape;138;p13"/>
          <p:cNvSpPr txBox="1"/>
          <p:nvPr>
            <p:ph idx="16" type="title"/>
          </p:nvPr>
        </p:nvSpPr>
        <p:spPr>
          <a:xfrm>
            <a:off x="6229729" y="1840975"/>
            <a:ext cx="2012100" cy="4848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b="1" sz="1800"/>
            </a:lvl1pPr>
            <a:lvl2pPr lvl="1" rtl="0">
              <a:spcBef>
                <a:spcPts val="0"/>
              </a:spcBef>
              <a:spcAft>
                <a:spcPts val="0"/>
              </a:spcAft>
              <a:buSzPts val="1800"/>
              <a:buNone/>
              <a:defRPr b="1" sz="1800"/>
            </a:lvl2pPr>
            <a:lvl3pPr lvl="2" rtl="0">
              <a:spcBef>
                <a:spcPts val="0"/>
              </a:spcBef>
              <a:spcAft>
                <a:spcPts val="0"/>
              </a:spcAft>
              <a:buSzPts val="1800"/>
              <a:buNone/>
              <a:defRPr b="1" sz="1800"/>
            </a:lvl3pPr>
            <a:lvl4pPr lvl="3" rtl="0">
              <a:spcBef>
                <a:spcPts val="0"/>
              </a:spcBef>
              <a:spcAft>
                <a:spcPts val="0"/>
              </a:spcAft>
              <a:buSzPts val="1800"/>
              <a:buNone/>
              <a:defRPr b="1" sz="1800"/>
            </a:lvl4pPr>
            <a:lvl5pPr lvl="4" rtl="0">
              <a:spcBef>
                <a:spcPts val="0"/>
              </a:spcBef>
              <a:spcAft>
                <a:spcPts val="0"/>
              </a:spcAft>
              <a:buSzPts val="1800"/>
              <a:buNone/>
              <a:defRPr b="1" sz="1800"/>
            </a:lvl5pPr>
            <a:lvl6pPr lvl="5" rtl="0">
              <a:spcBef>
                <a:spcPts val="0"/>
              </a:spcBef>
              <a:spcAft>
                <a:spcPts val="0"/>
              </a:spcAft>
              <a:buSzPts val="1800"/>
              <a:buNone/>
              <a:defRPr b="1" sz="1800"/>
            </a:lvl6pPr>
            <a:lvl7pPr lvl="6" rtl="0">
              <a:spcBef>
                <a:spcPts val="0"/>
              </a:spcBef>
              <a:spcAft>
                <a:spcPts val="0"/>
              </a:spcAft>
              <a:buSzPts val="1800"/>
              <a:buNone/>
              <a:defRPr b="1" sz="1800"/>
            </a:lvl7pPr>
            <a:lvl8pPr lvl="7" rtl="0">
              <a:spcBef>
                <a:spcPts val="0"/>
              </a:spcBef>
              <a:spcAft>
                <a:spcPts val="0"/>
              </a:spcAft>
              <a:buSzPts val="1800"/>
              <a:buNone/>
              <a:defRPr b="1" sz="1800"/>
            </a:lvl8pPr>
            <a:lvl9pPr lvl="8" rtl="0">
              <a:spcBef>
                <a:spcPts val="0"/>
              </a:spcBef>
              <a:spcAft>
                <a:spcPts val="0"/>
              </a:spcAft>
              <a:buSzPts val="1800"/>
              <a:buNone/>
              <a:defRPr b="1" sz="1800"/>
            </a:lvl9pPr>
          </a:lstStyle>
          <a:p/>
        </p:txBody>
      </p:sp>
      <p:sp>
        <p:nvSpPr>
          <p:cNvPr id="139" name="Google Shape;139;p13"/>
          <p:cNvSpPr txBox="1"/>
          <p:nvPr>
            <p:ph hasCustomPrompt="1" idx="17" type="title"/>
          </p:nvPr>
        </p:nvSpPr>
        <p:spPr>
          <a:xfrm>
            <a:off x="5739969" y="1806600"/>
            <a:ext cx="1188900" cy="393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0" name="Google Shape;140;p13"/>
          <p:cNvSpPr txBox="1"/>
          <p:nvPr>
            <p:ph idx="18" type="subTitle"/>
          </p:nvPr>
        </p:nvSpPr>
        <p:spPr>
          <a:xfrm>
            <a:off x="6229725" y="2400401"/>
            <a:ext cx="20121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1" name="Google Shape;141;p13"/>
          <p:cNvSpPr txBox="1"/>
          <p:nvPr>
            <p:ph idx="19" type="title"/>
          </p:nvPr>
        </p:nvSpPr>
        <p:spPr>
          <a:xfrm>
            <a:off x="6229729" y="3641375"/>
            <a:ext cx="2012100" cy="4848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b="1" sz="1800"/>
            </a:lvl1pPr>
            <a:lvl2pPr lvl="1" rtl="0">
              <a:spcBef>
                <a:spcPts val="0"/>
              </a:spcBef>
              <a:spcAft>
                <a:spcPts val="0"/>
              </a:spcAft>
              <a:buSzPts val="1800"/>
              <a:buNone/>
              <a:defRPr b="1" sz="1800"/>
            </a:lvl2pPr>
            <a:lvl3pPr lvl="2" rtl="0">
              <a:spcBef>
                <a:spcPts val="0"/>
              </a:spcBef>
              <a:spcAft>
                <a:spcPts val="0"/>
              </a:spcAft>
              <a:buSzPts val="1800"/>
              <a:buNone/>
              <a:defRPr b="1" sz="1800"/>
            </a:lvl3pPr>
            <a:lvl4pPr lvl="3" rtl="0">
              <a:spcBef>
                <a:spcPts val="0"/>
              </a:spcBef>
              <a:spcAft>
                <a:spcPts val="0"/>
              </a:spcAft>
              <a:buSzPts val="1800"/>
              <a:buNone/>
              <a:defRPr b="1" sz="1800"/>
            </a:lvl4pPr>
            <a:lvl5pPr lvl="4" rtl="0">
              <a:spcBef>
                <a:spcPts val="0"/>
              </a:spcBef>
              <a:spcAft>
                <a:spcPts val="0"/>
              </a:spcAft>
              <a:buSzPts val="1800"/>
              <a:buNone/>
              <a:defRPr b="1" sz="1800"/>
            </a:lvl5pPr>
            <a:lvl6pPr lvl="5" rtl="0">
              <a:spcBef>
                <a:spcPts val="0"/>
              </a:spcBef>
              <a:spcAft>
                <a:spcPts val="0"/>
              </a:spcAft>
              <a:buSzPts val="1800"/>
              <a:buNone/>
              <a:defRPr b="1" sz="1800"/>
            </a:lvl6pPr>
            <a:lvl7pPr lvl="6" rtl="0">
              <a:spcBef>
                <a:spcPts val="0"/>
              </a:spcBef>
              <a:spcAft>
                <a:spcPts val="0"/>
              </a:spcAft>
              <a:buSzPts val="1800"/>
              <a:buNone/>
              <a:defRPr b="1" sz="1800"/>
            </a:lvl7pPr>
            <a:lvl8pPr lvl="7" rtl="0">
              <a:spcBef>
                <a:spcPts val="0"/>
              </a:spcBef>
              <a:spcAft>
                <a:spcPts val="0"/>
              </a:spcAft>
              <a:buSzPts val="1800"/>
              <a:buNone/>
              <a:defRPr b="1" sz="1800"/>
            </a:lvl8pPr>
            <a:lvl9pPr lvl="8" rtl="0">
              <a:spcBef>
                <a:spcPts val="0"/>
              </a:spcBef>
              <a:spcAft>
                <a:spcPts val="0"/>
              </a:spcAft>
              <a:buSzPts val="1800"/>
              <a:buNone/>
              <a:defRPr b="1" sz="1800"/>
            </a:lvl9pPr>
          </a:lstStyle>
          <a:p/>
        </p:txBody>
      </p:sp>
      <p:sp>
        <p:nvSpPr>
          <p:cNvPr id="142" name="Google Shape;142;p13"/>
          <p:cNvSpPr txBox="1"/>
          <p:nvPr>
            <p:ph hasCustomPrompt="1" idx="20" type="title"/>
          </p:nvPr>
        </p:nvSpPr>
        <p:spPr>
          <a:xfrm>
            <a:off x="5739969" y="3596000"/>
            <a:ext cx="1188900" cy="393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3" name="Google Shape;143;p13"/>
          <p:cNvSpPr txBox="1"/>
          <p:nvPr>
            <p:ph idx="21" type="subTitle"/>
          </p:nvPr>
        </p:nvSpPr>
        <p:spPr>
          <a:xfrm>
            <a:off x="6229725" y="4189796"/>
            <a:ext cx="20121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4" name="Google Shape;144;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45" name="Shape 145"/>
        <p:cNvGrpSpPr/>
        <p:nvPr/>
      </p:nvGrpSpPr>
      <p:grpSpPr>
        <a:xfrm>
          <a:off x="0" y="0"/>
          <a:ext cx="0" cy="0"/>
          <a:chOff x="0" y="0"/>
          <a:chExt cx="0" cy="0"/>
        </a:xfrm>
      </p:grpSpPr>
      <p:pic>
        <p:nvPicPr>
          <p:cNvPr id="146" name="Google Shape;146;p14"/>
          <p:cNvPicPr preferRelativeResize="0"/>
          <p:nvPr/>
        </p:nvPicPr>
        <p:blipFill rotWithShape="1">
          <a:blip r:embed="rId2">
            <a:alphaModFix/>
          </a:blip>
          <a:srcRect b="0" l="0" r="0" t="0"/>
          <a:stretch/>
        </p:blipFill>
        <p:spPr>
          <a:xfrm rot="-4310433">
            <a:off x="6731695" y="-1185278"/>
            <a:ext cx="4141324" cy="4057100"/>
          </a:xfrm>
          <a:prstGeom prst="rect">
            <a:avLst/>
          </a:prstGeom>
          <a:noFill/>
          <a:ln>
            <a:noFill/>
          </a:ln>
        </p:spPr>
      </p:pic>
      <p:pic>
        <p:nvPicPr>
          <p:cNvPr id="147" name="Google Shape;147;p14"/>
          <p:cNvPicPr preferRelativeResize="0"/>
          <p:nvPr/>
        </p:nvPicPr>
        <p:blipFill>
          <a:blip r:embed="rId3">
            <a:alphaModFix/>
          </a:blip>
          <a:stretch>
            <a:fillRect/>
          </a:stretch>
        </p:blipFill>
        <p:spPr>
          <a:xfrm rot="10800000">
            <a:off x="4492338" y="2497007"/>
            <a:ext cx="3905033" cy="3825648"/>
          </a:xfrm>
          <a:prstGeom prst="rect">
            <a:avLst/>
          </a:prstGeom>
          <a:noFill/>
          <a:ln>
            <a:noFill/>
          </a:ln>
        </p:spPr>
      </p:pic>
      <p:pic>
        <p:nvPicPr>
          <p:cNvPr id="148" name="Google Shape;148;p14"/>
          <p:cNvPicPr preferRelativeResize="0"/>
          <p:nvPr/>
        </p:nvPicPr>
        <p:blipFill>
          <a:blip r:embed="rId4">
            <a:alphaModFix/>
          </a:blip>
          <a:stretch>
            <a:fillRect/>
          </a:stretch>
        </p:blipFill>
        <p:spPr>
          <a:xfrm rot="10800000">
            <a:off x="182559" y="-2170002"/>
            <a:ext cx="5307400" cy="5199501"/>
          </a:xfrm>
          <a:prstGeom prst="rect">
            <a:avLst/>
          </a:prstGeom>
          <a:noFill/>
          <a:ln>
            <a:noFill/>
          </a:ln>
        </p:spPr>
      </p:pic>
      <p:pic>
        <p:nvPicPr>
          <p:cNvPr id="149" name="Google Shape;149;p14"/>
          <p:cNvPicPr preferRelativeResize="0"/>
          <p:nvPr/>
        </p:nvPicPr>
        <p:blipFill>
          <a:blip r:embed="rId5">
            <a:alphaModFix/>
          </a:blip>
          <a:stretch>
            <a:fillRect/>
          </a:stretch>
        </p:blipFill>
        <p:spPr>
          <a:xfrm rot="10800000">
            <a:off x="-1643365" y="2718599"/>
            <a:ext cx="4104027" cy="4020601"/>
          </a:xfrm>
          <a:prstGeom prst="rect">
            <a:avLst/>
          </a:prstGeom>
          <a:noFill/>
          <a:ln>
            <a:noFill/>
          </a:ln>
        </p:spPr>
      </p:pic>
      <p:grpSp>
        <p:nvGrpSpPr>
          <p:cNvPr id="150" name="Google Shape;150;p14"/>
          <p:cNvGrpSpPr/>
          <p:nvPr/>
        </p:nvGrpSpPr>
        <p:grpSpPr>
          <a:xfrm rot="10800000">
            <a:off x="1834507" y="387559"/>
            <a:ext cx="5474978" cy="4368394"/>
            <a:chOff x="1080750" y="706350"/>
            <a:chExt cx="6982500" cy="3730800"/>
          </a:xfrm>
        </p:grpSpPr>
        <p:sp>
          <p:nvSpPr>
            <p:cNvPr id="151" name="Google Shape;151;p14"/>
            <p:cNvSpPr/>
            <p:nvPr/>
          </p:nvSpPr>
          <p:spPr>
            <a:xfrm>
              <a:off x="1080750" y="706350"/>
              <a:ext cx="6982500" cy="3730800"/>
            </a:xfrm>
            <a:prstGeom prst="roundRect">
              <a:avLst>
                <a:gd fmla="val 17416" name="adj"/>
              </a:avLst>
            </a:prstGeom>
            <a:gradFill>
              <a:gsLst>
                <a:gs pos="0">
                  <a:srgbClr val="FFFFFF">
                    <a:alpha val="0"/>
                  </a:srgbClr>
                </a:gs>
                <a:gs pos="70000">
                  <a:srgbClr val="F8F8F8"/>
                </a:gs>
                <a:gs pos="100000">
                  <a:schemeClr val="dk2"/>
                </a:gs>
              </a:gsLst>
              <a:path path="circle">
                <a:fillToRect b="50%" l="50%" r="50%" t="50%"/>
              </a:path>
              <a:tileRect/>
            </a:gradFill>
            <a:ln>
              <a:noFill/>
            </a:ln>
            <a:effectLst>
              <a:outerShdw blurRad="57150" rotWithShape="0" algn="bl" dist="9525">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4"/>
            <p:cNvSpPr/>
            <p:nvPr/>
          </p:nvSpPr>
          <p:spPr>
            <a:xfrm>
              <a:off x="1140297" y="751500"/>
              <a:ext cx="6863400" cy="3640500"/>
            </a:xfrm>
            <a:prstGeom prst="roundRect">
              <a:avLst>
                <a:gd fmla="val 16667" name="adj"/>
              </a:avLst>
            </a:prstGeom>
            <a:solidFill>
              <a:schemeClr val="dk2"/>
            </a:solidFill>
            <a:ln>
              <a:noFill/>
            </a:ln>
            <a:effectLst>
              <a:outerShdw blurRad="28575" rotWithShape="0" algn="bl">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3" name="Google Shape;153;p14"/>
          <p:cNvPicPr preferRelativeResize="0"/>
          <p:nvPr/>
        </p:nvPicPr>
        <p:blipFill rotWithShape="1">
          <a:blip r:embed="rId6">
            <a:alphaModFix/>
          </a:blip>
          <a:srcRect b="49792" l="-18116" r="33657" t="-8992"/>
          <a:stretch/>
        </p:blipFill>
        <p:spPr>
          <a:xfrm rot="10800000">
            <a:off x="1834403" y="387550"/>
            <a:ext cx="4733100" cy="3122700"/>
          </a:xfrm>
          <a:prstGeom prst="roundRect">
            <a:avLst>
              <a:gd fmla="val 24250" name="adj"/>
            </a:avLst>
          </a:prstGeom>
          <a:noFill/>
          <a:ln>
            <a:noFill/>
          </a:ln>
        </p:spPr>
      </p:pic>
      <p:sp>
        <p:nvSpPr>
          <p:cNvPr id="154" name="Google Shape;154;p14"/>
          <p:cNvSpPr txBox="1"/>
          <p:nvPr>
            <p:ph idx="1" type="subTitle"/>
          </p:nvPr>
        </p:nvSpPr>
        <p:spPr>
          <a:xfrm>
            <a:off x="2076900" y="1188200"/>
            <a:ext cx="4990200" cy="2064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3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155" name="Google Shape;155;p14"/>
          <p:cNvSpPr txBox="1"/>
          <p:nvPr>
            <p:ph type="title"/>
          </p:nvPr>
        </p:nvSpPr>
        <p:spPr>
          <a:xfrm>
            <a:off x="2290025" y="3572500"/>
            <a:ext cx="4563900" cy="38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8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pic>
        <p:nvPicPr>
          <p:cNvPr id="156" name="Google Shape;156;p14"/>
          <p:cNvPicPr preferRelativeResize="0"/>
          <p:nvPr/>
        </p:nvPicPr>
        <p:blipFill rotWithShape="1">
          <a:blip r:embed="rId7">
            <a:alphaModFix/>
          </a:blip>
          <a:srcRect b="-13515" l="28539" r="-21805" t="42679"/>
          <a:stretch/>
        </p:blipFill>
        <p:spPr>
          <a:xfrm rot="10800000">
            <a:off x="3667175" y="2047838"/>
            <a:ext cx="3642300" cy="2709900"/>
          </a:xfrm>
          <a:prstGeom prst="roundRect">
            <a:avLst>
              <a:gd fmla="val 27556" name="adj"/>
            </a:avLst>
          </a:prstGeom>
          <a:noFill/>
          <a:ln>
            <a:noFill/>
          </a:ln>
        </p:spPr>
      </p:pic>
      <p:sp>
        <p:nvSpPr>
          <p:cNvPr id="157" name="Google Shape;157;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58" name="Shape 158"/>
        <p:cNvGrpSpPr/>
        <p:nvPr/>
      </p:nvGrpSpPr>
      <p:grpSpPr>
        <a:xfrm>
          <a:off x="0" y="0"/>
          <a:ext cx="0" cy="0"/>
          <a:chOff x="0" y="0"/>
          <a:chExt cx="0" cy="0"/>
        </a:xfrm>
      </p:grpSpPr>
      <p:pic>
        <p:nvPicPr>
          <p:cNvPr id="159" name="Google Shape;159;p15"/>
          <p:cNvPicPr preferRelativeResize="0"/>
          <p:nvPr/>
        </p:nvPicPr>
        <p:blipFill>
          <a:blip r:embed="rId2">
            <a:alphaModFix/>
          </a:blip>
          <a:stretch>
            <a:fillRect/>
          </a:stretch>
        </p:blipFill>
        <p:spPr>
          <a:xfrm rot="10800000">
            <a:off x="-672274" y="-831350"/>
            <a:ext cx="5721499" cy="5605200"/>
          </a:xfrm>
          <a:prstGeom prst="rect">
            <a:avLst/>
          </a:prstGeom>
          <a:noFill/>
          <a:ln>
            <a:noFill/>
          </a:ln>
        </p:spPr>
      </p:pic>
      <p:pic>
        <p:nvPicPr>
          <p:cNvPr id="160" name="Google Shape;160;p15"/>
          <p:cNvPicPr preferRelativeResize="0"/>
          <p:nvPr/>
        </p:nvPicPr>
        <p:blipFill>
          <a:blip r:embed="rId3">
            <a:alphaModFix/>
          </a:blip>
          <a:stretch>
            <a:fillRect/>
          </a:stretch>
        </p:blipFill>
        <p:spPr>
          <a:xfrm rot="10800000">
            <a:off x="7536092" y="3606751"/>
            <a:ext cx="1790687" cy="1860737"/>
          </a:xfrm>
          <a:prstGeom prst="rect">
            <a:avLst/>
          </a:prstGeom>
          <a:noFill/>
          <a:ln>
            <a:noFill/>
          </a:ln>
        </p:spPr>
      </p:pic>
      <p:pic>
        <p:nvPicPr>
          <p:cNvPr id="161" name="Google Shape;161;p15"/>
          <p:cNvPicPr preferRelativeResize="0"/>
          <p:nvPr/>
        </p:nvPicPr>
        <p:blipFill>
          <a:blip r:embed="rId4">
            <a:alphaModFix/>
          </a:blip>
          <a:stretch>
            <a:fillRect/>
          </a:stretch>
        </p:blipFill>
        <p:spPr>
          <a:xfrm rot="10800000">
            <a:off x="6491711" y="-1383325"/>
            <a:ext cx="3879451" cy="3800602"/>
          </a:xfrm>
          <a:prstGeom prst="rect">
            <a:avLst/>
          </a:prstGeom>
          <a:noFill/>
          <a:ln>
            <a:noFill/>
          </a:ln>
        </p:spPr>
      </p:pic>
      <p:grpSp>
        <p:nvGrpSpPr>
          <p:cNvPr id="162" name="Google Shape;162;p15"/>
          <p:cNvGrpSpPr/>
          <p:nvPr/>
        </p:nvGrpSpPr>
        <p:grpSpPr>
          <a:xfrm rot="10800000">
            <a:off x="3829119" y="511891"/>
            <a:ext cx="4581218" cy="4137457"/>
            <a:chOff x="1080750" y="706350"/>
            <a:chExt cx="6982500" cy="3730800"/>
          </a:xfrm>
        </p:grpSpPr>
        <p:sp>
          <p:nvSpPr>
            <p:cNvPr id="163" name="Google Shape;163;p15"/>
            <p:cNvSpPr/>
            <p:nvPr/>
          </p:nvSpPr>
          <p:spPr>
            <a:xfrm>
              <a:off x="1080750" y="706350"/>
              <a:ext cx="6982500" cy="3730800"/>
            </a:xfrm>
            <a:prstGeom prst="roundRect">
              <a:avLst>
                <a:gd fmla="val 17416" name="adj"/>
              </a:avLst>
            </a:prstGeom>
            <a:gradFill>
              <a:gsLst>
                <a:gs pos="0">
                  <a:srgbClr val="FFFFFF">
                    <a:alpha val="0"/>
                  </a:srgbClr>
                </a:gs>
                <a:gs pos="70000">
                  <a:srgbClr val="F8F8F8"/>
                </a:gs>
                <a:gs pos="100000">
                  <a:schemeClr val="dk2"/>
                </a:gs>
              </a:gsLst>
              <a:path path="circle">
                <a:fillToRect b="50%" l="50%" r="50%" t="50%"/>
              </a:path>
              <a:tileRect/>
            </a:gradFill>
            <a:ln>
              <a:noFill/>
            </a:ln>
            <a:effectLst>
              <a:outerShdw blurRad="57150" rotWithShape="0" algn="bl" dist="9525">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5"/>
            <p:cNvSpPr/>
            <p:nvPr/>
          </p:nvSpPr>
          <p:spPr>
            <a:xfrm>
              <a:off x="1148053" y="757727"/>
              <a:ext cx="6847800" cy="3628200"/>
            </a:xfrm>
            <a:prstGeom prst="roundRect">
              <a:avLst>
                <a:gd fmla="val 16667" name="adj"/>
              </a:avLst>
            </a:prstGeom>
            <a:solidFill>
              <a:schemeClr val="dk2"/>
            </a:solidFill>
            <a:ln>
              <a:noFill/>
            </a:ln>
            <a:effectLst>
              <a:outerShdw blurRad="28575" rotWithShape="0" algn="bl">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5" name="Google Shape;165;p15"/>
          <p:cNvPicPr preferRelativeResize="0"/>
          <p:nvPr/>
        </p:nvPicPr>
        <p:blipFill rotWithShape="1">
          <a:blip r:embed="rId5">
            <a:alphaModFix/>
          </a:blip>
          <a:srcRect b="0" l="0" r="0" t="0"/>
          <a:stretch/>
        </p:blipFill>
        <p:spPr>
          <a:xfrm rot="-963464">
            <a:off x="-1176496" y="3727501"/>
            <a:ext cx="2549662" cy="2497799"/>
          </a:xfrm>
          <a:prstGeom prst="rect">
            <a:avLst/>
          </a:prstGeom>
          <a:noFill/>
          <a:ln>
            <a:noFill/>
          </a:ln>
        </p:spPr>
      </p:pic>
      <p:pic>
        <p:nvPicPr>
          <p:cNvPr id="166" name="Google Shape;166;p15"/>
          <p:cNvPicPr preferRelativeResize="0"/>
          <p:nvPr/>
        </p:nvPicPr>
        <p:blipFill rotWithShape="1">
          <a:blip r:embed="rId6">
            <a:alphaModFix/>
          </a:blip>
          <a:srcRect b="-25117" l="49995" r="-40191" t="42819"/>
          <a:stretch/>
        </p:blipFill>
        <p:spPr>
          <a:xfrm rot="10800000">
            <a:off x="6661891" y="2991851"/>
            <a:ext cx="1748400" cy="1657500"/>
          </a:xfrm>
          <a:prstGeom prst="roundRect">
            <a:avLst>
              <a:gd fmla="val 42431" name="adj"/>
            </a:avLst>
          </a:prstGeom>
          <a:noFill/>
          <a:ln>
            <a:noFill/>
          </a:ln>
        </p:spPr>
      </p:pic>
      <p:pic>
        <p:nvPicPr>
          <p:cNvPr id="167" name="Google Shape;167;p15"/>
          <p:cNvPicPr preferRelativeResize="0"/>
          <p:nvPr/>
        </p:nvPicPr>
        <p:blipFill rotWithShape="1">
          <a:blip r:embed="rId7">
            <a:alphaModFix/>
          </a:blip>
          <a:srcRect b="24074" l="-11466" r="78993" t="10719"/>
          <a:stretch/>
        </p:blipFill>
        <p:spPr>
          <a:xfrm rot="10800000">
            <a:off x="3828607" y="517253"/>
            <a:ext cx="1867500" cy="3674100"/>
          </a:xfrm>
          <a:prstGeom prst="roundRect">
            <a:avLst>
              <a:gd fmla="val 37319" name="adj"/>
            </a:avLst>
          </a:prstGeom>
          <a:noFill/>
          <a:ln>
            <a:noFill/>
          </a:ln>
        </p:spPr>
      </p:pic>
      <p:sp>
        <p:nvSpPr>
          <p:cNvPr id="168" name="Google Shape;168;p15"/>
          <p:cNvSpPr txBox="1"/>
          <p:nvPr>
            <p:ph idx="1" type="subTitle"/>
          </p:nvPr>
        </p:nvSpPr>
        <p:spPr>
          <a:xfrm>
            <a:off x="4547588" y="2702605"/>
            <a:ext cx="3144300" cy="11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69" name="Google Shape;169;p15"/>
          <p:cNvSpPr txBox="1"/>
          <p:nvPr>
            <p:ph type="title"/>
          </p:nvPr>
        </p:nvSpPr>
        <p:spPr>
          <a:xfrm>
            <a:off x="4547588" y="1481152"/>
            <a:ext cx="3144300" cy="82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0" name="Google Shape;170;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
    <p:spTree>
      <p:nvGrpSpPr>
        <p:cNvPr id="171" name="Shape 171"/>
        <p:cNvGrpSpPr/>
        <p:nvPr/>
      </p:nvGrpSpPr>
      <p:grpSpPr>
        <a:xfrm>
          <a:off x="0" y="0"/>
          <a:ext cx="0" cy="0"/>
          <a:chOff x="0" y="0"/>
          <a:chExt cx="0" cy="0"/>
        </a:xfrm>
      </p:grpSpPr>
      <p:pic>
        <p:nvPicPr>
          <p:cNvPr id="172" name="Google Shape;172;p16"/>
          <p:cNvPicPr preferRelativeResize="0"/>
          <p:nvPr/>
        </p:nvPicPr>
        <p:blipFill>
          <a:blip r:embed="rId2">
            <a:alphaModFix/>
          </a:blip>
          <a:stretch>
            <a:fillRect/>
          </a:stretch>
        </p:blipFill>
        <p:spPr>
          <a:xfrm>
            <a:off x="3605280" y="395688"/>
            <a:ext cx="5721499" cy="5605200"/>
          </a:xfrm>
          <a:prstGeom prst="rect">
            <a:avLst/>
          </a:prstGeom>
          <a:noFill/>
          <a:ln>
            <a:noFill/>
          </a:ln>
        </p:spPr>
      </p:pic>
      <p:pic>
        <p:nvPicPr>
          <p:cNvPr id="173" name="Google Shape;173;p16"/>
          <p:cNvPicPr preferRelativeResize="0"/>
          <p:nvPr/>
        </p:nvPicPr>
        <p:blipFill>
          <a:blip r:embed="rId3">
            <a:alphaModFix/>
          </a:blip>
          <a:stretch>
            <a:fillRect/>
          </a:stretch>
        </p:blipFill>
        <p:spPr>
          <a:xfrm>
            <a:off x="-672274" y="-297950"/>
            <a:ext cx="1790687" cy="1860737"/>
          </a:xfrm>
          <a:prstGeom prst="rect">
            <a:avLst/>
          </a:prstGeom>
          <a:noFill/>
          <a:ln>
            <a:noFill/>
          </a:ln>
        </p:spPr>
      </p:pic>
      <p:grpSp>
        <p:nvGrpSpPr>
          <p:cNvPr id="174" name="Google Shape;174;p16"/>
          <p:cNvGrpSpPr/>
          <p:nvPr/>
        </p:nvGrpSpPr>
        <p:grpSpPr>
          <a:xfrm>
            <a:off x="244167" y="520190"/>
            <a:ext cx="4581218" cy="4137457"/>
            <a:chOff x="1080750" y="706350"/>
            <a:chExt cx="6982500" cy="3730800"/>
          </a:xfrm>
        </p:grpSpPr>
        <p:sp>
          <p:nvSpPr>
            <p:cNvPr id="175" name="Google Shape;175;p16"/>
            <p:cNvSpPr/>
            <p:nvPr/>
          </p:nvSpPr>
          <p:spPr>
            <a:xfrm>
              <a:off x="1080750" y="706350"/>
              <a:ext cx="6982500" cy="3730800"/>
            </a:xfrm>
            <a:prstGeom prst="roundRect">
              <a:avLst>
                <a:gd fmla="val 17416" name="adj"/>
              </a:avLst>
            </a:prstGeom>
            <a:gradFill>
              <a:gsLst>
                <a:gs pos="0">
                  <a:srgbClr val="FFFFFF">
                    <a:alpha val="0"/>
                  </a:srgbClr>
                </a:gs>
                <a:gs pos="70000">
                  <a:srgbClr val="F8F8F8"/>
                </a:gs>
                <a:gs pos="100000">
                  <a:schemeClr val="dk2"/>
                </a:gs>
              </a:gsLst>
              <a:path path="circle">
                <a:fillToRect b="50%" l="50%" r="50%" t="50%"/>
              </a:path>
              <a:tileRect/>
            </a:gradFill>
            <a:ln>
              <a:noFill/>
            </a:ln>
            <a:effectLst>
              <a:outerShdw blurRad="57150" rotWithShape="0" algn="bl" dist="9525">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6"/>
            <p:cNvSpPr/>
            <p:nvPr/>
          </p:nvSpPr>
          <p:spPr>
            <a:xfrm>
              <a:off x="1148053" y="757727"/>
              <a:ext cx="6847800" cy="3628200"/>
            </a:xfrm>
            <a:prstGeom prst="roundRect">
              <a:avLst>
                <a:gd fmla="val 16667" name="adj"/>
              </a:avLst>
            </a:prstGeom>
            <a:solidFill>
              <a:schemeClr val="dk2"/>
            </a:solidFill>
            <a:ln>
              <a:noFill/>
            </a:ln>
            <a:effectLst>
              <a:outerShdw blurRad="28575" rotWithShape="0" algn="bl">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7" name="Google Shape;177;p16"/>
          <p:cNvPicPr preferRelativeResize="0"/>
          <p:nvPr/>
        </p:nvPicPr>
        <p:blipFill rotWithShape="1">
          <a:blip r:embed="rId4">
            <a:alphaModFix/>
          </a:blip>
          <a:srcRect b="-25117" l="49995" r="-40191" t="42819"/>
          <a:stretch/>
        </p:blipFill>
        <p:spPr>
          <a:xfrm>
            <a:off x="244214" y="520187"/>
            <a:ext cx="1748400" cy="1657500"/>
          </a:xfrm>
          <a:prstGeom prst="roundRect">
            <a:avLst>
              <a:gd fmla="val 42431" name="adj"/>
            </a:avLst>
          </a:prstGeom>
          <a:noFill/>
          <a:ln>
            <a:noFill/>
          </a:ln>
        </p:spPr>
      </p:pic>
      <p:pic>
        <p:nvPicPr>
          <p:cNvPr id="178" name="Google Shape;178;p16"/>
          <p:cNvPicPr preferRelativeResize="0"/>
          <p:nvPr/>
        </p:nvPicPr>
        <p:blipFill rotWithShape="1">
          <a:blip r:embed="rId5">
            <a:alphaModFix/>
          </a:blip>
          <a:srcRect b="24074" l="-11466" r="78993" t="10719"/>
          <a:stretch/>
        </p:blipFill>
        <p:spPr>
          <a:xfrm>
            <a:off x="2958398" y="978185"/>
            <a:ext cx="1867500" cy="3674100"/>
          </a:xfrm>
          <a:prstGeom prst="roundRect">
            <a:avLst>
              <a:gd fmla="val 37319" name="adj"/>
            </a:avLst>
          </a:prstGeom>
          <a:noFill/>
          <a:ln>
            <a:noFill/>
          </a:ln>
        </p:spPr>
      </p:pic>
      <p:sp>
        <p:nvSpPr>
          <p:cNvPr id="179" name="Google Shape;179;p16"/>
          <p:cNvSpPr txBox="1"/>
          <p:nvPr>
            <p:ph idx="1" type="subTitle"/>
          </p:nvPr>
        </p:nvSpPr>
        <p:spPr>
          <a:xfrm>
            <a:off x="720000" y="2195567"/>
            <a:ext cx="3444300" cy="16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80" name="Google Shape;180;p16"/>
          <p:cNvSpPr txBox="1"/>
          <p:nvPr>
            <p:ph type="title"/>
          </p:nvPr>
        </p:nvSpPr>
        <p:spPr>
          <a:xfrm>
            <a:off x="720000" y="1263433"/>
            <a:ext cx="3444300" cy="49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81" name="Google Shape;181;p16"/>
          <p:cNvPicPr preferRelativeResize="0"/>
          <p:nvPr/>
        </p:nvPicPr>
        <p:blipFill>
          <a:blip r:embed="rId6">
            <a:alphaModFix/>
          </a:blip>
          <a:stretch>
            <a:fillRect/>
          </a:stretch>
        </p:blipFill>
        <p:spPr>
          <a:xfrm rot="10800000">
            <a:off x="7036774" y="-1185151"/>
            <a:ext cx="3253873" cy="3187725"/>
          </a:xfrm>
          <a:prstGeom prst="rect">
            <a:avLst/>
          </a:prstGeom>
          <a:noFill/>
          <a:ln>
            <a:noFill/>
          </a:ln>
        </p:spPr>
      </p:pic>
      <p:sp>
        <p:nvSpPr>
          <p:cNvPr id="182" name="Google Shape;182;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183" name="Shape 183"/>
        <p:cNvGrpSpPr/>
        <p:nvPr/>
      </p:nvGrpSpPr>
      <p:grpSpPr>
        <a:xfrm>
          <a:off x="0" y="0"/>
          <a:ext cx="0" cy="0"/>
          <a:chOff x="0" y="0"/>
          <a:chExt cx="0" cy="0"/>
        </a:xfrm>
      </p:grpSpPr>
      <p:pic>
        <p:nvPicPr>
          <p:cNvPr id="184" name="Google Shape;184;p17"/>
          <p:cNvPicPr preferRelativeResize="0"/>
          <p:nvPr/>
        </p:nvPicPr>
        <p:blipFill>
          <a:blip r:embed="rId2">
            <a:alphaModFix/>
          </a:blip>
          <a:stretch>
            <a:fillRect/>
          </a:stretch>
        </p:blipFill>
        <p:spPr>
          <a:xfrm>
            <a:off x="8062910" y="4378253"/>
            <a:ext cx="1734975" cy="2020499"/>
          </a:xfrm>
          <a:prstGeom prst="rect">
            <a:avLst/>
          </a:prstGeom>
          <a:noFill/>
          <a:ln>
            <a:noFill/>
          </a:ln>
        </p:spPr>
      </p:pic>
      <p:pic>
        <p:nvPicPr>
          <p:cNvPr id="185" name="Google Shape;185;p17"/>
          <p:cNvPicPr preferRelativeResize="0"/>
          <p:nvPr/>
        </p:nvPicPr>
        <p:blipFill>
          <a:blip r:embed="rId3">
            <a:alphaModFix/>
          </a:blip>
          <a:stretch>
            <a:fillRect/>
          </a:stretch>
        </p:blipFill>
        <p:spPr>
          <a:xfrm rot="10800000">
            <a:off x="-1044026" y="2963374"/>
            <a:ext cx="3253873" cy="3187725"/>
          </a:xfrm>
          <a:prstGeom prst="rect">
            <a:avLst/>
          </a:prstGeom>
          <a:noFill/>
          <a:ln>
            <a:noFill/>
          </a:ln>
        </p:spPr>
      </p:pic>
      <p:pic>
        <p:nvPicPr>
          <p:cNvPr id="186" name="Google Shape;186;p17"/>
          <p:cNvPicPr preferRelativeResize="0"/>
          <p:nvPr/>
        </p:nvPicPr>
        <p:blipFill>
          <a:blip r:embed="rId4">
            <a:alphaModFix/>
          </a:blip>
          <a:stretch>
            <a:fillRect/>
          </a:stretch>
        </p:blipFill>
        <p:spPr>
          <a:xfrm rot="10800000">
            <a:off x="6957974" y="-1053851"/>
            <a:ext cx="3253873" cy="3187725"/>
          </a:xfrm>
          <a:prstGeom prst="rect">
            <a:avLst/>
          </a:prstGeom>
          <a:noFill/>
          <a:ln>
            <a:noFill/>
          </a:ln>
        </p:spPr>
      </p:pic>
      <p:grpSp>
        <p:nvGrpSpPr>
          <p:cNvPr id="187" name="Google Shape;187;p17"/>
          <p:cNvGrpSpPr/>
          <p:nvPr/>
        </p:nvGrpSpPr>
        <p:grpSpPr>
          <a:xfrm rot="10800000">
            <a:off x="332850" y="1164838"/>
            <a:ext cx="8478300" cy="4774167"/>
            <a:chOff x="332800" y="306725"/>
            <a:chExt cx="8478300" cy="4530000"/>
          </a:xfrm>
        </p:grpSpPr>
        <p:sp>
          <p:nvSpPr>
            <p:cNvPr id="188" name="Google Shape;188;p17"/>
            <p:cNvSpPr/>
            <p:nvPr/>
          </p:nvSpPr>
          <p:spPr>
            <a:xfrm>
              <a:off x="332800" y="306725"/>
              <a:ext cx="8478300" cy="4530000"/>
            </a:xfrm>
            <a:prstGeom prst="roundRect">
              <a:avLst>
                <a:gd fmla="val 17416" name="adj"/>
              </a:avLst>
            </a:prstGeom>
            <a:gradFill>
              <a:gsLst>
                <a:gs pos="0">
                  <a:srgbClr val="FFFFFF">
                    <a:alpha val="0"/>
                  </a:srgbClr>
                </a:gs>
                <a:gs pos="70000">
                  <a:srgbClr val="F8F8F8"/>
                </a:gs>
                <a:gs pos="100000">
                  <a:schemeClr val="dk2"/>
                </a:gs>
              </a:gsLst>
              <a:path path="circle">
                <a:fillToRect b="50%" l="50%" r="50%" t="50%"/>
              </a:path>
              <a:tileRect/>
            </a:gradFill>
            <a:ln>
              <a:noFill/>
            </a:ln>
            <a:effectLst>
              <a:outerShdw blurRad="57150" rotWithShape="0" algn="bl" dist="9525">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7"/>
            <p:cNvSpPr/>
            <p:nvPr/>
          </p:nvSpPr>
          <p:spPr>
            <a:xfrm>
              <a:off x="396001" y="369106"/>
              <a:ext cx="8351700" cy="4405500"/>
            </a:xfrm>
            <a:prstGeom prst="roundRect">
              <a:avLst>
                <a:gd fmla="val 16667" name="adj"/>
              </a:avLst>
            </a:prstGeom>
            <a:solidFill>
              <a:schemeClr val="dk2"/>
            </a:solidFill>
            <a:ln>
              <a:noFill/>
            </a:ln>
            <a:effectLst>
              <a:outerShdw blurRad="28575" rotWithShape="0" algn="bl">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0" name="Google Shape;190;p17"/>
          <p:cNvPicPr preferRelativeResize="0"/>
          <p:nvPr/>
        </p:nvPicPr>
        <p:blipFill>
          <a:blip r:embed="rId5">
            <a:alphaModFix/>
          </a:blip>
          <a:stretch>
            <a:fillRect/>
          </a:stretch>
        </p:blipFill>
        <p:spPr>
          <a:xfrm rot="10800000">
            <a:off x="-48549" y="198025"/>
            <a:ext cx="912575" cy="894025"/>
          </a:xfrm>
          <a:prstGeom prst="rect">
            <a:avLst/>
          </a:prstGeom>
          <a:noFill/>
          <a:ln>
            <a:noFill/>
          </a:ln>
        </p:spPr>
      </p:pic>
      <p:sp>
        <p:nvSpPr>
          <p:cNvPr id="191" name="Google Shape;191;p1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92" name="Google Shape;192;p17"/>
          <p:cNvPicPr preferRelativeResize="0"/>
          <p:nvPr/>
        </p:nvPicPr>
        <p:blipFill rotWithShape="1">
          <a:blip r:embed="rId6">
            <a:alphaModFix/>
          </a:blip>
          <a:srcRect b="21488" l="-45040" r="60915" t="-39817"/>
          <a:stretch/>
        </p:blipFill>
        <p:spPr>
          <a:xfrm>
            <a:off x="7142150" y="3548025"/>
            <a:ext cx="1668900" cy="2391000"/>
          </a:xfrm>
          <a:prstGeom prst="roundRect">
            <a:avLst>
              <a:gd fmla="val 48087" name="adj"/>
            </a:avLst>
          </a:prstGeom>
          <a:noFill/>
          <a:ln>
            <a:noFill/>
          </a:ln>
        </p:spPr>
      </p:pic>
      <p:sp>
        <p:nvSpPr>
          <p:cNvPr id="193" name="Google Shape;193;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_1">
    <p:spTree>
      <p:nvGrpSpPr>
        <p:cNvPr id="194" name="Shape 194"/>
        <p:cNvGrpSpPr/>
        <p:nvPr/>
      </p:nvGrpSpPr>
      <p:grpSpPr>
        <a:xfrm>
          <a:off x="0" y="0"/>
          <a:ext cx="0" cy="0"/>
          <a:chOff x="0" y="0"/>
          <a:chExt cx="0" cy="0"/>
        </a:xfrm>
      </p:grpSpPr>
      <p:pic>
        <p:nvPicPr>
          <p:cNvPr id="195" name="Google Shape;195;p18"/>
          <p:cNvPicPr preferRelativeResize="0"/>
          <p:nvPr/>
        </p:nvPicPr>
        <p:blipFill>
          <a:blip r:embed="rId2">
            <a:alphaModFix/>
          </a:blip>
          <a:stretch>
            <a:fillRect/>
          </a:stretch>
        </p:blipFill>
        <p:spPr>
          <a:xfrm>
            <a:off x="-993576" y="3056250"/>
            <a:ext cx="2543124" cy="2491398"/>
          </a:xfrm>
          <a:prstGeom prst="rect">
            <a:avLst/>
          </a:prstGeom>
          <a:noFill/>
          <a:ln>
            <a:noFill/>
          </a:ln>
        </p:spPr>
      </p:pic>
      <p:pic>
        <p:nvPicPr>
          <p:cNvPr id="196" name="Google Shape;196;p18"/>
          <p:cNvPicPr preferRelativeResize="0"/>
          <p:nvPr/>
        </p:nvPicPr>
        <p:blipFill>
          <a:blip r:embed="rId3">
            <a:alphaModFix/>
          </a:blip>
          <a:stretch>
            <a:fillRect/>
          </a:stretch>
        </p:blipFill>
        <p:spPr>
          <a:xfrm>
            <a:off x="7834341" y="1765150"/>
            <a:ext cx="2897256" cy="2838350"/>
          </a:xfrm>
          <a:prstGeom prst="rect">
            <a:avLst/>
          </a:prstGeom>
          <a:noFill/>
          <a:ln>
            <a:noFill/>
          </a:ln>
        </p:spPr>
      </p:pic>
      <p:pic>
        <p:nvPicPr>
          <p:cNvPr id="197" name="Google Shape;197;p18"/>
          <p:cNvPicPr preferRelativeResize="0"/>
          <p:nvPr/>
        </p:nvPicPr>
        <p:blipFill>
          <a:blip r:embed="rId4">
            <a:alphaModFix/>
          </a:blip>
          <a:stretch>
            <a:fillRect/>
          </a:stretch>
        </p:blipFill>
        <p:spPr>
          <a:xfrm>
            <a:off x="3240853" y="3145075"/>
            <a:ext cx="3879451" cy="3800602"/>
          </a:xfrm>
          <a:prstGeom prst="rect">
            <a:avLst/>
          </a:prstGeom>
          <a:noFill/>
          <a:ln>
            <a:noFill/>
          </a:ln>
        </p:spPr>
      </p:pic>
      <p:grpSp>
        <p:nvGrpSpPr>
          <p:cNvPr id="198" name="Google Shape;198;p18"/>
          <p:cNvGrpSpPr/>
          <p:nvPr/>
        </p:nvGrpSpPr>
        <p:grpSpPr>
          <a:xfrm>
            <a:off x="332800" y="306725"/>
            <a:ext cx="8478300" cy="4530000"/>
            <a:chOff x="332800" y="306725"/>
            <a:chExt cx="8478300" cy="4530000"/>
          </a:xfrm>
        </p:grpSpPr>
        <p:sp>
          <p:nvSpPr>
            <p:cNvPr id="199" name="Google Shape;199;p18"/>
            <p:cNvSpPr/>
            <p:nvPr/>
          </p:nvSpPr>
          <p:spPr>
            <a:xfrm>
              <a:off x="332800" y="306725"/>
              <a:ext cx="8478300" cy="4530000"/>
            </a:xfrm>
            <a:prstGeom prst="roundRect">
              <a:avLst>
                <a:gd fmla="val 17416" name="adj"/>
              </a:avLst>
            </a:prstGeom>
            <a:gradFill>
              <a:gsLst>
                <a:gs pos="0">
                  <a:srgbClr val="FFFFFF">
                    <a:alpha val="0"/>
                  </a:srgbClr>
                </a:gs>
                <a:gs pos="70000">
                  <a:srgbClr val="F8F8F8"/>
                </a:gs>
                <a:gs pos="100000">
                  <a:schemeClr val="dk2"/>
                </a:gs>
              </a:gsLst>
              <a:path path="circle">
                <a:fillToRect b="50%" l="50%" r="50%" t="50%"/>
              </a:path>
              <a:tileRect/>
            </a:gradFill>
            <a:ln>
              <a:noFill/>
            </a:ln>
            <a:effectLst>
              <a:outerShdw blurRad="57150" rotWithShape="0" algn="bl" dist="9525">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8"/>
            <p:cNvSpPr/>
            <p:nvPr/>
          </p:nvSpPr>
          <p:spPr>
            <a:xfrm>
              <a:off x="396001" y="369106"/>
              <a:ext cx="8351700" cy="4405500"/>
            </a:xfrm>
            <a:prstGeom prst="roundRect">
              <a:avLst>
                <a:gd fmla="val 16667" name="adj"/>
              </a:avLst>
            </a:prstGeom>
            <a:solidFill>
              <a:schemeClr val="dk2"/>
            </a:solidFill>
            <a:ln>
              <a:noFill/>
            </a:ln>
            <a:effectLst>
              <a:outerShdw blurRad="28575" rotWithShape="0" algn="bl">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 name="Google Shape;201;p1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02" name="Google Shape;202;p18"/>
          <p:cNvPicPr preferRelativeResize="0"/>
          <p:nvPr/>
        </p:nvPicPr>
        <p:blipFill rotWithShape="1">
          <a:blip r:embed="rId5">
            <a:alphaModFix/>
          </a:blip>
          <a:srcRect b="11886" l="-1766" r="66515" t="1353"/>
          <a:stretch/>
        </p:blipFill>
        <p:spPr>
          <a:xfrm>
            <a:off x="7789850" y="1803300"/>
            <a:ext cx="1021200" cy="2462700"/>
          </a:xfrm>
          <a:prstGeom prst="rect">
            <a:avLst/>
          </a:prstGeom>
          <a:noFill/>
          <a:ln>
            <a:noFill/>
          </a:ln>
        </p:spPr>
      </p:pic>
      <p:pic>
        <p:nvPicPr>
          <p:cNvPr id="203" name="Google Shape;203;p18"/>
          <p:cNvPicPr preferRelativeResize="0"/>
          <p:nvPr/>
        </p:nvPicPr>
        <p:blipFill rotWithShape="1">
          <a:blip r:embed="rId6">
            <a:alphaModFix/>
          </a:blip>
          <a:srcRect b="30216" l="49825" r="-14441" t="-29059"/>
          <a:stretch/>
        </p:blipFill>
        <p:spPr>
          <a:xfrm>
            <a:off x="332800" y="2370475"/>
            <a:ext cx="1643400" cy="2462700"/>
          </a:xfrm>
          <a:prstGeom prst="roundRect">
            <a:avLst>
              <a:gd fmla="val 47353" name="adj"/>
            </a:avLst>
          </a:prstGeom>
          <a:noFill/>
          <a:ln>
            <a:noFill/>
          </a:ln>
        </p:spPr>
      </p:pic>
      <p:sp>
        <p:nvSpPr>
          <p:cNvPr id="204" name="Google Shape;204;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1">
  <p:cSld name="CUSTOM_2_1">
    <p:spTree>
      <p:nvGrpSpPr>
        <p:cNvPr id="205" name="Shape 205"/>
        <p:cNvGrpSpPr/>
        <p:nvPr/>
      </p:nvGrpSpPr>
      <p:grpSpPr>
        <a:xfrm>
          <a:off x="0" y="0"/>
          <a:ext cx="0" cy="0"/>
          <a:chOff x="0" y="0"/>
          <a:chExt cx="0" cy="0"/>
        </a:xfrm>
      </p:grpSpPr>
      <p:pic>
        <p:nvPicPr>
          <p:cNvPr id="206" name="Google Shape;206;p19"/>
          <p:cNvPicPr preferRelativeResize="0"/>
          <p:nvPr/>
        </p:nvPicPr>
        <p:blipFill rotWithShape="1">
          <a:blip r:embed="rId2">
            <a:alphaModFix/>
          </a:blip>
          <a:srcRect b="0" l="0" r="0" t="0"/>
          <a:stretch/>
        </p:blipFill>
        <p:spPr>
          <a:xfrm>
            <a:off x="3415450" y="2547975"/>
            <a:ext cx="3695975" cy="3620799"/>
          </a:xfrm>
          <a:prstGeom prst="rect">
            <a:avLst/>
          </a:prstGeom>
          <a:noFill/>
          <a:ln>
            <a:noFill/>
          </a:ln>
        </p:spPr>
      </p:pic>
      <p:pic>
        <p:nvPicPr>
          <p:cNvPr id="207" name="Google Shape;207;p19"/>
          <p:cNvPicPr preferRelativeResize="0"/>
          <p:nvPr/>
        </p:nvPicPr>
        <p:blipFill>
          <a:blip r:embed="rId3">
            <a:alphaModFix/>
          </a:blip>
          <a:stretch>
            <a:fillRect/>
          </a:stretch>
        </p:blipFill>
        <p:spPr>
          <a:xfrm>
            <a:off x="6626928" y="1009085"/>
            <a:ext cx="3905033" cy="3825648"/>
          </a:xfrm>
          <a:prstGeom prst="rect">
            <a:avLst/>
          </a:prstGeom>
          <a:noFill/>
          <a:ln>
            <a:noFill/>
          </a:ln>
        </p:spPr>
      </p:pic>
      <p:pic>
        <p:nvPicPr>
          <p:cNvPr id="208" name="Google Shape;208;p19"/>
          <p:cNvPicPr preferRelativeResize="0"/>
          <p:nvPr/>
        </p:nvPicPr>
        <p:blipFill>
          <a:blip r:embed="rId4">
            <a:alphaModFix/>
          </a:blip>
          <a:stretch>
            <a:fillRect/>
          </a:stretch>
        </p:blipFill>
        <p:spPr>
          <a:xfrm>
            <a:off x="-998125" y="2479535"/>
            <a:ext cx="2778550" cy="2722075"/>
          </a:xfrm>
          <a:prstGeom prst="rect">
            <a:avLst/>
          </a:prstGeom>
          <a:noFill/>
          <a:ln>
            <a:noFill/>
          </a:ln>
        </p:spPr>
      </p:pic>
      <p:pic>
        <p:nvPicPr>
          <p:cNvPr id="209" name="Google Shape;209;p19"/>
          <p:cNvPicPr preferRelativeResize="0"/>
          <p:nvPr/>
        </p:nvPicPr>
        <p:blipFill>
          <a:blip r:embed="rId5">
            <a:alphaModFix/>
          </a:blip>
          <a:stretch>
            <a:fillRect/>
          </a:stretch>
        </p:blipFill>
        <p:spPr>
          <a:xfrm>
            <a:off x="1398465" y="-1446075"/>
            <a:ext cx="3879451" cy="3800602"/>
          </a:xfrm>
          <a:prstGeom prst="rect">
            <a:avLst/>
          </a:prstGeom>
          <a:noFill/>
          <a:ln>
            <a:noFill/>
          </a:ln>
        </p:spPr>
      </p:pic>
      <p:grpSp>
        <p:nvGrpSpPr>
          <p:cNvPr id="210" name="Google Shape;210;p19"/>
          <p:cNvGrpSpPr/>
          <p:nvPr/>
        </p:nvGrpSpPr>
        <p:grpSpPr>
          <a:xfrm>
            <a:off x="708222" y="803838"/>
            <a:ext cx="7727533" cy="3535832"/>
            <a:chOff x="1091574" y="718198"/>
            <a:chExt cx="6982500" cy="3707100"/>
          </a:xfrm>
        </p:grpSpPr>
        <p:sp>
          <p:nvSpPr>
            <p:cNvPr id="211" name="Google Shape;211;p19"/>
            <p:cNvSpPr/>
            <p:nvPr/>
          </p:nvSpPr>
          <p:spPr>
            <a:xfrm>
              <a:off x="1091574" y="718198"/>
              <a:ext cx="6982500" cy="3707100"/>
            </a:xfrm>
            <a:prstGeom prst="roundRect">
              <a:avLst>
                <a:gd fmla="val 17416" name="adj"/>
              </a:avLst>
            </a:prstGeom>
            <a:gradFill>
              <a:gsLst>
                <a:gs pos="0">
                  <a:srgbClr val="FFFFFF">
                    <a:alpha val="0"/>
                  </a:srgbClr>
                </a:gs>
                <a:gs pos="70000">
                  <a:srgbClr val="F8F8F8"/>
                </a:gs>
                <a:gs pos="100000">
                  <a:schemeClr val="dk2"/>
                </a:gs>
              </a:gsLst>
              <a:path path="circle">
                <a:fillToRect b="50%" l="50%" r="50%" t="50%"/>
              </a:path>
              <a:tileRect/>
            </a:gradFill>
            <a:ln>
              <a:noFill/>
            </a:ln>
            <a:effectLst>
              <a:outerShdw blurRad="57150" rotWithShape="0" algn="bl" dist="9525">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9"/>
            <p:cNvSpPr/>
            <p:nvPr/>
          </p:nvSpPr>
          <p:spPr>
            <a:xfrm>
              <a:off x="1138685" y="791096"/>
              <a:ext cx="6888300" cy="3561300"/>
            </a:xfrm>
            <a:prstGeom prst="roundRect">
              <a:avLst>
                <a:gd fmla="val 16667" name="adj"/>
              </a:avLst>
            </a:prstGeom>
            <a:solidFill>
              <a:schemeClr val="dk2"/>
            </a:solidFill>
            <a:ln>
              <a:noFill/>
            </a:ln>
            <a:effectLst>
              <a:outerShdw blurRad="28575" rotWithShape="0" algn="bl">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 name="Google Shape;213;p19"/>
          <p:cNvSpPr txBox="1"/>
          <p:nvPr>
            <p:ph type="title"/>
          </p:nvPr>
        </p:nvSpPr>
        <p:spPr>
          <a:xfrm>
            <a:off x="1352625" y="1356622"/>
            <a:ext cx="3876900" cy="14298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14" name="Google Shape;214;p19"/>
          <p:cNvPicPr preferRelativeResize="0"/>
          <p:nvPr/>
        </p:nvPicPr>
        <p:blipFill rotWithShape="1">
          <a:blip r:embed="rId6">
            <a:alphaModFix/>
          </a:blip>
          <a:srcRect b="32531" l="63209" r="-32208" t="-28777"/>
          <a:stretch/>
        </p:blipFill>
        <p:spPr>
          <a:xfrm>
            <a:off x="708225" y="1841879"/>
            <a:ext cx="2387700" cy="2497800"/>
          </a:xfrm>
          <a:prstGeom prst="roundRect">
            <a:avLst>
              <a:gd fmla="val 25551" name="adj"/>
            </a:avLst>
          </a:prstGeom>
          <a:noFill/>
          <a:ln>
            <a:noFill/>
          </a:ln>
        </p:spPr>
      </p:pic>
      <p:sp>
        <p:nvSpPr>
          <p:cNvPr id="215" name="Google Shape;215;p19"/>
          <p:cNvSpPr txBox="1"/>
          <p:nvPr>
            <p:ph idx="1" type="subTitle"/>
          </p:nvPr>
        </p:nvSpPr>
        <p:spPr>
          <a:xfrm>
            <a:off x="1352625" y="2773500"/>
            <a:ext cx="3484500" cy="1013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6" name="Google Shape;216;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
    <p:spTree>
      <p:nvGrpSpPr>
        <p:cNvPr id="217" name="Shape 217"/>
        <p:cNvGrpSpPr/>
        <p:nvPr/>
      </p:nvGrpSpPr>
      <p:grpSpPr>
        <a:xfrm>
          <a:off x="0" y="0"/>
          <a:ext cx="0" cy="0"/>
          <a:chOff x="0" y="0"/>
          <a:chExt cx="0" cy="0"/>
        </a:xfrm>
      </p:grpSpPr>
      <p:sp>
        <p:nvSpPr>
          <p:cNvPr id="218" name="Google Shape;218;p2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9" name="Google Shape;219;p20"/>
          <p:cNvSpPr txBox="1"/>
          <p:nvPr>
            <p:ph idx="2" type="title"/>
          </p:nvPr>
        </p:nvSpPr>
        <p:spPr>
          <a:xfrm>
            <a:off x="1386038" y="3599500"/>
            <a:ext cx="2336400" cy="28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20" name="Google Shape;220;p20"/>
          <p:cNvSpPr txBox="1"/>
          <p:nvPr>
            <p:ph idx="1" type="subTitle"/>
          </p:nvPr>
        </p:nvSpPr>
        <p:spPr>
          <a:xfrm>
            <a:off x="1386050" y="3921477"/>
            <a:ext cx="2336400" cy="47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21" name="Google Shape;221;p20"/>
          <p:cNvSpPr txBox="1"/>
          <p:nvPr>
            <p:ph idx="3" type="title"/>
          </p:nvPr>
        </p:nvSpPr>
        <p:spPr>
          <a:xfrm>
            <a:off x="5421563" y="3599500"/>
            <a:ext cx="2336400" cy="28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22" name="Google Shape;222;p20"/>
          <p:cNvSpPr txBox="1"/>
          <p:nvPr>
            <p:ph idx="4" type="subTitle"/>
          </p:nvPr>
        </p:nvSpPr>
        <p:spPr>
          <a:xfrm>
            <a:off x="5421575" y="3921477"/>
            <a:ext cx="2336400" cy="47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pic>
        <p:nvPicPr>
          <p:cNvPr id="223" name="Google Shape;223;p20"/>
          <p:cNvPicPr preferRelativeResize="0"/>
          <p:nvPr/>
        </p:nvPicPr>
        <p:blipFill>
          <a:blip r:embed="rId2">
            <a:alphaModFix/>
          </a:blip>
          <a:stretch>
            <a:fillRect/>
          </a:stretch>
        </p:blipFill>
        <p:spPr>
          <a:xfrm rot="10800000">
            <a:off x="7596054" y="305013"/>
            <a:ext cx="2543124" cy="2491398"/>
          </a:xfrm>
          <a:prstGeom prst="rect">
            <a:avLst/>
          </a:prstGeom>
          <a:noFill/>
          <a:ln>
            <a:noFill/>
          </a:ln>
        </p:spPr>
      </p:pic>
      <p:pic>
        <p:nvPicPr>
          <p:cNvPr id="224" name="Google Shape;224;p20"/>
          <p:cNvPicPr preferRelativeResize="0"/>
          <p:nvPr/>
        </p:nvPicPr>
        <p:blipFill>
          <a:blip r:embed="rId3">
            <a:alphaModFix/>
          </a:blip>
          <a:stretch>
            <a:fillRect/>
          </a:stretch>
        </p:blipFill>
        <p:spPr>
          <a:xfrm>
            <a:off x="-1392500" y="2727485"/>
            <a:ext cx="2778550" cy="2722075"/>
          </a:xfrm>
          <a:prstGeom prst="rect">
            <a:avLst/>
          </a:prstGeom>
          <a:noFill/>
          <a:ln>
            <a:noFill/>
          </a:ln>
        </p:spPr>
      </p:pic>
      <p:pic>
        <p:nvPicPr>
          <p:cNvPr id="225" name="Google Shape;225;p20"/>
          <p:cNvPicPr preferRelativeResize="0"/>
          <p:nvPr/>
        </p:nvPicPr>
        <p:blipFill rotWithShape="1">
          <a:blip r:embed="rId4">
            <a:alphaModFix/>
          </a:blip>
          <a:srcRect b="0" l="0" r="0" t="0"/>
          <a:stretch/>
        </p:blipFill>
        <p:spPr>
          <a:xfrm>
            <a:off x="6711100" y="3433825"/>
            <a:ext cx="3695975" cy="3620799"/>
          </a:xfrm>
          <a:prstGeom prst="rect">
            <a:avLst/>
          </a:prstGeom>
          <a:noFill/>
          <a:ln>
            <a:noFill/>
          </a:ln>
        </p:spPr>
      </p:pic>
      <p:pic>
        <p:nvPicPr>
          <p:cNvPr id="226" name="Google Shape;226;p20"/>
          <p:cNvPicPr preferRelativeResize="0"/>
          <p:nvPr/>
        </p:nvPicPr>
        <p:blipFill>
          <a:blip r:embed="rId5">
            <a:alphaModFix/>
          </a:blip>
          <a:stretch>
            <a:fillRect/>
          </a:stretch>
        </p:blipFill>
        <p:spPr>
          <a:xfrm>
            <a:off x="-2216285" y="-1578500"/>
            <a:ext cx="3879451" cy="3800602"/>
          </a:xfrm>
          <a:prstGeom prst="rect">
            <a:avLst/>
          </a:prstGeom>
          <a:noFill/>
          <a:ln>
            <a:noFill/>
          </a:ln>
        </p:spPr>
      </p:pic>
      <p:sp>
        <p:nvSpPr>
          <p:cNvPr id="227" name="Google Shape;227;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pic>
        <p:nvPicPr>
          <p:cNvPr id="23" name="Google Shape;23;p3"/>
          <p:cNvPicPr preferRelativeResize="0"/>
          <p:nvPr/>
        </p:nvPicPr>
        <p:blipFill>
          <a:blip r:embed="rId2">
            <a:alphaModFix/>
          </a:blip>
          <a:stretch>
            <a:fillRect/>
          </a:stretch>
        </p:blipFill>
        <p:spPr>
          <a:xfrm>
            <a:off x="5126237" y="1005117"/>
            <a:ext cx="4747737" cy="4651252"/>
          </a:xfrm>
          <a:prstGeom prst="rect">
            <a:avLst/>
          </a:prstGeom>
          <a:noFill/>
          <a:ln>
            <a:noFill/>
          </a:ln>
        </p:spPr>
      </p:pic>
      <p:pic>
        <p:nvPicPr>
          <p:cNvPr id="24" name="Google Shape;24;p3"/>
          <p:cNvPicPr preferRelativeResize="0"/>
          <p:nvPr/>
        </p:nvPicPr>
        <p:blipFill>
          <a:blip r:embed="rId3">
            <a:alphaModFix/>
          </a:blip>
          <a:stretch>
            <a:fillRect/>
          </a:stretch>
        </p:blipFill>
        <p:spPr>
          <a:xfrm>
            <a:off x="-196488" y="-352263"/>
            <a:ext cx="1790687" cy="1860737"/>
          </a:xfrm>
          <a:prstGeom prst="rect">
            <a:avLst/>
          </a:prstGeom>
          <a:noFill/>
          <a:ln>
            <a:noFill/>
          </a:ln>
        </p:spPr>
      </p:pic>
      <p:pic>
        <p:nvPicPr>
          <p:cNvPr id="25" name="Google Shape;25;p3"/>
          <p:cNvPicPr preferRelativeResize="0"/>
          <p:nvPr/>
        </p:nvPicPr>
        <p:blipFill>
          <a:blip r:embed="rId4">
            <a:alphaModFix/>
          </a:blip>
          <a:stretch>
            <a:fillRect/>
          </a:stretch>
        </p:blipFill>
        <p:spPr>
          <a:xfrm>
            <a:off x="-1266472" y="2703200"/>
            <a:ext cx="3879451" cy="3800602"/>
          </a:xfrm>
          <a:prstGeom prst="rect">
            <a:avLst/>
          </a:prstGeom>
          <a:noFill/>
          <a:ln>
            <a:noFill/>
          </a:ln>
        </p:spPr>
      </p:pic>
      <p:grpSp>
        <p:nvGrpSpPr>
          <p:cNvPr id="26" name="Google Shape;26;p3"/>
          <p:cNvGrpSpPr/>
          <p:nvPr/>
        </p:nvGrpSpPr>
        <p:grpSpPr>
          <a:xfrm>
            <a:off x="720002" y="465873"/>
            <a:ext cx="5621611" cy="4137457"/>
            <a:chOff x="1080750" y="706350"/>
            <a:chExt cx="6982500" cy="3730800"/>
          </a:xfrm>
        </p:grpSpPr>
        <p:sp>
          <p:nvSpPr>
            <p:cNvPr id="27" name="Google Shape;27;p3"/>
            <p:cNvSpPr/>
            <p:nvPr/>
          </p:nvSpPr>
          <p:spPr>
            <a:xfrm>
              <a:off x="1080750" y="706350"/>
              <a:ext cx="6982500" cy="3730800"/>
            </a:xfrm>
            <a:prstGeom prst="roundRect">
              <a:avLst>
                <a:gd fmla="val 17416" name="adj"/>
              </a:avLst>
            </a:prstGeom>
            <a:gradFill>
              <a:gsLst>
                <a:gs pos="0">
                  <a:srgbClr val="FFFFFF">
                    <a:alpha val="0"/>
                  </a:srgbClr>
                </a:gs>
                <a:gs pos="70000">
                  <a:srgbClr val="F8F8F8"/>
                </a:gs>
                <a:gs pos="100000">
                  <a:schemeClr val="dk2"/>
                </a:gs>
              </a:gsLst>
              <a:path path="circle">
                <a:fillToRect b="50%" l="50%" r="50%" t="50%"/>
              </a:path>
              <a:tileRect/>
            </a:gradFill>
            <a:ln>
              <a:noFill/>
            </a:ln>
            <a:effectLst>
              <a:outerShdw blurRad="57150" rotWithShape="0" algn="bl" dist="9525">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1148053" y="757727"/>
              <a:ext cx="6847800" cy="3628200"/>
            </a:xfrm>
            <a:prstGeom prst="roundRect">
              <a:avLst>
                <a:gd fmla="val 16667" name="adj"/>
              </a:avLst>
            </a:prstGeom>
            <a:solidFill>
              <a:schemeClr val="dk2"/>
            </a:solidFill>
            <a:ln>
              <a:noFill/>
            </a:ln>
            <a:effectLst>
              <a:outerShdw blurRad="28575" rotWithShape="0" algn="bl">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 name="Google Shape;29;p3"/>
          <p:cNvSpPr txBox="1"/>
          <p:nvPr>
            <p:ph type="title"/>
          </p:nvPr>
        </p:nvSpPr>
        <p:spPr>
          <a:xfrm>
            <a:off x="1415000" y="2026366"/>
            <a:ext cx="4132500" cy="12351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0" name="Google Shape;30;p3"/>
          <p:cNvSpPr txBox="1"/>
          <p:nvPr>
            <p:ph hasCustomPrompt="1" idx="2" type="title"/>
          </p:nvPr>
        </p:nvSpPr>
        <p:spPr>
          <a:xfrm>
            <a:off x="1905800" y="888516"/>
            <a:ext cx="3150900" cy="759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1" name="Google Shape;31;p3"/>
          <p:cNvSpPr txBox="1"/>
          <p:nvPr>
            <p:ph idx="1" type="subTitle"/>
          </p:nvPr>
        </p:nvSpPr>
        <p:spPr>
          <a:xfrm>
            <a:off x="2438450" y="3572000"/>
            <a:ext cx="2085600" cy="58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32" name="Google Shape;32;p3"/>
          <p:cNvPicPr preferRelativeResize="0"/>
          <p:nvPr/>
        </p:nvPicPr>
        <p:blipFill rotWithShape="1">
          <a:blip r:embed="rId5">
            <a:alphaModFix/>
          </a:blip>
          <a:srcRect b="0" l="0" r="0" t="0"/>
          <a:stretch/>
        </p:blipFill>
        <p:spPr>
          <a:xfrm>
            <a:off x="7751850" y="-1159975"/>
            <a:ext cx="2549663" cy="2497800"/>
          </a:xfrm>
          <a:prstGeom prst="rect">
            <a:avLst/>
          </a:prstGeom>
          <a:noFill/>
          <a:ln>
            <a:noFill/>
          </a:ln>
        </p:spPr>
      </p:pic>
      <p:pic>
        <p:nvPicPr>
          <p:cNvPr id="33" name="Google Shape;33;p3"/>
          <p:cNvPicPr preferRelativeResize="0"/>
          <p:nvPr/>
        </p:nvPicPr>
        <p:blipFill rotWithShape="1">
          <a:blip r:embed="rId6">
            <a:alphaModFix/>
          </a:blip>
          <a:srcRect b="-25117" l="49995" r="-40191" t="42819"/>
          <a:stretch/>
        </p:blipFill>
        <p:spPr>
          <a:xfrm>
            <a:off x="720000" y="465875"/>
            <a:ext cx="1748400" cy="1657500"/>
          </a:xfrm>
          <a:prstGeom prst="roundRect">
            <a:avLst>
              <a:gd fmla="val 42431" name="adj"/>
            </a:avLst>
          </a:prstGeom>
          <a:noFill/>
          <a:ln>
            <a:noFill/>
          </a:ln>
        </p:spPr>
      </p:pic>
      <p:pic>
        <p:nvPicPr>
          <p:cNvPr id="34" name="Google Shape;34;p3"/>
          <p:cNvPicPr preferRelativeResize="0"/>
          <p:nvPr/>
        </p:nvPicPr>
        <p:blipFill rotWithShape="1">
          <a:blip r:embed="rId7">
            <a:alphaModFix/>
          </a:blip>
          <a:srcRect b="23478" l="-12884" r="74180" t="-1196"/>
          <a:stretch/>
        </p:blipFill>
        <p:spPr>
          <a:xfrm>
            <a:off x="4474100" y="929125"/>
            <a:ext cx="1867500" cy="3674100"/>
          </a:xfrm>
          <a:prstGeom prst="roundRect">
            <a:avLst>
              <a:gd fmla="val 37319" name="adj"/>
            </a:avLst>
          </a:prstGeom>
          <a:noFill/>
          <a:ln>
            <a:noFill/>
          </a:ln>
        </p:spPr>
      </p:pic>
      <p:sp>
        <p:nvSpPr>
          <p:cNvPr id="35" name="Google Shape;35;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_1">
    <p:spTree>
      <p:nvGrpSpPr>
        <p:cNvPr id="228" name="Shape 228"/>
        <p:cNvGrpSpPr/>
        <p:nvPr/>
      </p:nvGrpSpPr>
      <p:grpSpPr>
        <a:xfrm>
          <a:off x="0" y="0"/>
          <a:ext cx="0" cy="0"/>
          <a:chOff x="0" y="0"/>
          <a:chExt cx="0" cy="0"/>
        </a:xfrm>
      </p:grpSpPr>
      <p:pic>
        <p:nvPicPr>
          <p:cNvPr id="229" name="Google Shape;229;p21"/>
          <p:cNvPicPr preferRelativeResize="0"/>
          <p:nvPr/>
        </p:nvPicPr>
        <p:blipFill>
          <a:blip r:embed="rId2">
            <a:alphaModFix/>
          </a:blip>
          <a:stretch>
            <a:fillRect/>
          </a:stretch>
        </p:blipFill>
        <p:spPr>
          <a:xfrm>
            <a:off x="-785770" y="-907038"/>
            <a:ext cx="3253873" cy="3187725"/>
          </a:xfrm>
          <a:prstGeom prst="rect">
            <a:avLst/>
          </a:prstGeom>
          <a:noFill/>
          <a:ln>
            <a:noFill/>
          </a:ln>
        </p:spPr>
      </p:pic>
      <p:pic>
        <p:nvPicPr>
          <p:cNvPr id="230" name="Google Shape;230;p21"/>
          <p:cNvPicPr preferRelativeResize="0"/>
          <p:nvPr/>
        </p:nvPicPr>
        <p:blipFill>
          <a:blip r:embed="rId3">
            <a:alphaModFix/>
          </a:blip>
          <a:stretch>
            <a:fillRect/>
          </a:stretch>
        </p:blipFill>
        <p:spPr>
          <a:xfrm>
            <a:off x="7123055" y="3184524"/>
            <a:ext cx="3253873" cy="3187725"/>
          </a:xfrm>
          <a:prstGeom prst="rect">
            <a:avLst/>
          </a:prstGeom>
          <a:noFill/>
          <a:ln>
            <a:noFill/>
          </a:ln>
        </p:spPr>
      </p:pic>
      <p:pic>
        <p:nvPicPr>
          <p:cNvPr id="231" name="Google Shape;231;p21"/>
          <p:cNvPicPr preferRelativeResize="0"/>
          <p:nvPr/>
        </p:nvPicPr>
        <p:blipFill>
          <a:blip r:embed="rId4">
            <a:alphaModFix/>
          </a:blip>
          <a:stretch>
            <a:fillRect/>
          </a:stretch>
        </p:blipFill>
        <p:spPr>
          <a:xfrm>
            <a:off x="-964976" y="2370475"/>
            <a:ext cx="2543124" cy="2491398"/>
          </a:xfrm>
          <a:prstGeom prst="rect">
            <a:avLst/>
          </a:prstGeom>
          <a:noFill/>
          <a:ln>
            <a:noFill/>
          </a:ln>
        </p:spPr>
      </p:pic>
      <p:grpSp>
        <p:nvGrpSpPr>
          <p:cNvPr id="232" name="Google Shape;232;p21"/>
          <p:cNvGrpSpPr/>
          <p:nvPr/>
        </p:nvGrpSpPr>
        <p:grpSpPr>
          <a:xfrm>
            <a:off x="332800" y="306725"/>
            <a:ext cx="8478300" cy="4530000"/>
            <a:chOff x="332800" y="306725"/>
            <a:chExt cx="8478300" cy="4530000"/>
          </a:xfrm>
        </p:grpSpPr>
        <p:sp>
          <p:nvSpPr>
            <p:cNvPr id="233" name="Google Shape;233;p21"/>
            <p:cNvSpPr/>
            <p:nvPr/>
          </p:nvSpPr>
          <p:spPr>
            <a:xfrm>
              <a:off x="332800" y="306725"/>
              <a:ext cx="8478300" cy="4530000"/>
            </a:xfrm>
            <a:prstGeom prst="roundRect">
              <a:avLst>
                <a:gd fmla="val 17416" name="adj"/>
              </a:avLst>
            </a:prstGeom>
            <a:gradFill>
              <a:gsLst>
                <a:gs pos="0">
                  <a:srgbClr val="FFFFFF">
                    <a:alpha val="0"/>
                  </a:srgbClr>
                </a:gs>
                <a:gs pos="70000">
                  <a:srgbClr val="F8F8F8"/>
                </a:gs>
                <a:gs pos="100000">
                  <a:schemeClr val="dk2"/>
                </a:gs>
              </a:gsLst>
              <a:path path="circle">
                <a:fillToRect b="50%" l="50%" r="50%" t="50%"/>
              </a:path>
              <a:tileRect/>
            </a:gradFill>
            <a:ln>
              <a:noFill/>
            </a:ln>
            <a:effectLst>
              <a:outerShdw blurRad="57150" rotWithShape="0" algn="bl" dist="9525">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1"/>
            <p:cNvSpPr/>
            <p:nvPr/>
          </p:nvSpPr>
          <p:spPr>
            <a:xfrm>
              <a:off x="396001" y="369106"/>
              <a:ext cx="8351700" cy="4405500"/>
            </a:xfrm>
            <a:prstGeom prst="roundRect">
              <a:avLst>
                <a:gd fmla="val 16667" name="adj"/>
              </a:avLst>
            </a:prstGeom>
            <a:solidFill>
              <a:schemeClr val="dk2"/>
            </a:solidFill>
            <a:ln>
              <a:noFill/>
            </a:ln>
            <a:effectLst>
              <a:outerShdw blurRad="28575" rotWithShape="0" algn="bl">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 name="Google Shape;235;p2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a:lvl1pPr>
            <a:lvl2pPr lvl="1" rtl="0">
              <a:spcBef>
                <a:spcPts val="0"/>
              </a:spcBef>
              <a:spcAft>
                <a:spcPts val="0"/>
              </a:spcAft>
              <a:buSzPts val="3000"/>
              <a:buNone/>
              <a:defRPr b="1" sz="3000"/>
            </a:lvl2pPr>
            <a:lvl3pPr lvl="2" rtl="0">
              <a:spcBef>
                <a:spcPts val="0"/>
              </a:spcBef>
              <a:spcAft>
                <a:spcPts val="0"/>
              </a:spcAft>
              <a:buSzPts val="3000"/>
              <a:buNone/>
              <a:defRPr b="1" sz="3000"/>
            </a:lvl3pPr>
            <a:lvl4pPr lvl="3" rtl="0">
              <a:spcBef>
                <a:spcPts val="0"/>
              </a:spcBef>
              <a:spcAft>
                <a:spcPts val="0"/>
              </a:spcAft>
              <a:buSzPts val="3000"/>
              <a:buNone/>
              <a:defRPr b="1" sz="3000"/>
            </a:lvl4pPr>
            <a:lvl5pPr lvl="4" rtl="0">
              <a:spcBef>
                <a:spcPts val="0"/>
              </a:spcBef>
              <a:spcAft>
                <a:spcPts val="0"/>
              </a:spcAft>
              <a:buSzPts val="3000"/>
              <a:buNone/>
              <a:defRPr b="1" sz="3000"/>
            </a:lvl5pPr>
            <a:lvl6pPr lvl="5" rtl="0">
              <a:spcBef>
                <a:spcPts val="0"/>
              </a:spcBef>
              <a:spcAft>
                <a:spcPts val="0"/>
              </a:spcAft>
              <a:buSzPts val="3000"/>
              <a:buNone/>
              <a:defRPr b="1" sz="3000"/>
            </a:lvl6pPr>
            <a:lvl7pPr lvl="6" rtl="0">
              <a:spcBef>
                <a:spcPts val="0"/>
              </a:spcBef>
              <a:spcAft>
                <a:spcPts val="0"/>
              </a:spcAft>
              <a:buSzPts val="3000"/>
              <a:buNone/>
              <a:defRPr b="1" sz="3000"/>
            </a:lvl7pPr>
            <a:lvl8pPr lvl="7" rtl="0">
              <a:spcBef>
                <a:spcPts val="0"/>
              </a:spcBef>
              <a:spcAft>
                <a:spcPts val="0"/>
              </a:spcAft>
              <a:buSzPts val="3000"/>
              <a:buNone/>
              <a:defRPr b="1" sz="3000"/>
            </a:lvl8pPr>
            <a:lvl9pPr lvl="8" rtl="0">
              <a:spcBef>
                <a:spcPts val="0"/>
              </a:spcBef>
              <a:spcAft>
                <a:spcPts val="0"/>
              </a:spcAft>
              <a:buSzPts val="3000"/>
              <a:buNone/>
              <a:defRPr b="1" sz="3000"/>
            </a:lvl9pPr>
          </a:lstStyle>
          <a:p/>
        </p:txBody>
      </p:sp>
      <p:sp>
        <p:nvSpPr>
          <p:cNvPr id="236" name="Google Shape;236;p21"/>
          <p:cNvSpPr txBox="1"/>
          <p:nvPr>
            <p:ph idx="1" type="body"/>
          </p:nvPr>
        </p:nvSpPr>
        <p:spPr>
          <a:xfrm>
            <a:off x="881713" y="1745200"/>
            <a:ext cx="3487800" cy="2137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0"/>
              </a:spcBef>
              <a:spcAft>
                <a:spcPts val="0"/>
              </a:spcAft>
              <a:buSzPts val="1200"/>
              <a:buFont typeface="Roboto Condensed Light"/>
              <a:buChar char="■"/>
              <a:defRPr/>
            </a:lvl3pPr>
            <a:lvl4pPr indent="-304800" lvl="3" marL="1828800" rtl="0">
              <a:lnSpc>
                <a:spcPct val="115000"/>
              </a:lnSpc>
              <a:spcBef>
                <a:spcPts val="0"/>
              </a:spcBef>
              <a:spcAft>
                <a:spcPts val="0"/>
              </a:spcAft>
              <a:buSzPts val="1200"/>
              <a:buFont typeface="Roboto Condensed Light"/>
              <a:buChar char="●"/>
              <a:defRPr/>
            </a:lvl4pPr>
            <a:lvl5pPr indent="-304800" lvl="4" marL="2286000" rtl="0">
              <a:lnSpc>
                <a:spcPct val="115000"/>
              </a:lnSpc>
              <a:spcBef>
                <a:spcPts val="0"/>
              </a:spcBef>
              <a:spcAft>
                <a:spcPts val="0"/>
              </a:spcAft>
              <a:buSzPts val="1200"/>
              <a:buFont typeface="Roboto Condensed Light"/>
              <a:buChar char="○"/>
              <a:defRPr/>
            </a:lvl5pPr>
            <a:lvl6pPr indent="-304800" lvl="5" marL="2743200" rtl="0">
              <a:lnSpc>
                <a:spcPct val="115000"/>
              </a:lnSpc>
              <a:spcBef>
                <a:spcPts val="0"/>
              </a:spcBef>
              <a:spcAft>
                <a:spcPts val="0"/>
              </a:spcAft>
              <a:buSzPts val="1200"/>
              <a:buFont typeface="Roboto Condensed Light"/>
              <a:buChar char="■"/>
              <a:defRPr/>
            </a:lvl6pPr>
            <a:lvl7pPr indent="-304800" lvl="6" marL="3200400" rtl="0">
              <a:lnSpc>
                <a:spcPct val="115000"/>
              </a:lnSpc>
              <a:spcBef>
                <a:spcPts val="0"/>
              </a:spcBef>
              <a:spcAft>
                <a:spcPts val="0"/>
              </a:spcAft>
              <a:buSzPts val="1200"/>
              <a:buFont typeface="Roboto Condensed Light"/>
              <a:buChar char="●"/>
              <a:defRPr/>
            </a:lvl7pPr>
            <a:lvl8pPr indent="-304800" lvl="7" marL="3657600" rtl="0">
              <a:lnSpc>
                <a:spcPct val="115000"/>
              </a:lnSpc>
              <a:spcBef>
                <a:spcPts val="0"/>
              </a:spcBef>
              <a:spcAft>
                <a:spcPts val="0"/>
              </a:spcAft>
              <a:buSzPts val="1200"/>
              <a:buFont typeface="Roboto Condensed Light"/>
              <a:buChar char="○"/>
              <a:defRPr/>
            </a:lvl8pPr>
            <a:lvl9pPr indent="-304800" lvl="8" marL="4114800" rtl="0">
              <a:lnSpc>
                <a:spcPct val="115000"/>
              </a:lnSpc>
              <a:spcBef>
                <a:spcPts val="0"/>
              </a:spcBef>
              <a:spcAft>
                <a:spcPts val="0"/>
              </a:spcAft>
              <a:buSzPts val="1200"/>
              <a:buFont typeface="Roboto Condensed Light"/>
              <a:buChar char="■"/>
              <a:defRPr/>
            </a:lvl9pPr>
          </a:lstStyle>
          <a:p/>
        </p:txBody>
      </p:sp>
      <p:pic>
        <p:nvPicPr>
          <p:cNvPr id="237" name="Google Shape;237;p21"/>
          <p:cNvPicPr preferRelativeResize="0"/>
          <p:nvPr/>
        </p:nvPicPr>
        <p:blipFill rotWithShape="1">
          <a:blip r:embed="rId5">
            <a:alphaModFix/>
          </a:blip>
          <a:srcRect b="1156" l="49825" r="-14441" t="0"/>
          <a:stretch/>
        </p:blipFill>
        <p:spPr>
          <a:xfrm>
            <a:off x="332800" y="2370475"/>
            <a:ext cx="1643400" cy="2462700"/>
          </a:xfrm>
          <a:prstGeom prst="roundRect">
            <a:avLst>
              <a:gd fmla="val 47353" name="adj"/>
            </a:avLst>
          </a:prstGeom>
          <a:noFill/>
          <a:ln>
            <a:noFill/>
          </a:ln>
        </p:spPr>
      </p:pic>
      <p:sp>
        <p:nvSpPr>
          <p:cNvPr id="238" name="Google Shape;238;p21"/>
          <p:cNvSpPr txBox="1"/>
          <p:nvPr>
            <p:ph idx="2" type="body"/>
          </p:nvPr>
        </p:nvSpPr>
        <p:spPr>
          <a:xfrm>
            <a:off x="4774488" y="1745200"/>
            <a:ext cx="3487800" cy="2137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0"/>
              </a:spcBef>
              <a:spcAft>
                <a:spcPts val="0"/>
              </a:spcAft>
              <a:buSzPts val="1200"/>
              <a:buFont typeface="Roboto Condensed Light"/>
              <a:buChar char="■"/>
              <a:defRPr/>
            </a:lvl3pPr>
            <a:lvl4pPr indent="-304800" lvl="3" marL="1828800" rtl="0">
              <a:lnSpc>
                <a:spcPct val="115000"/>
              </a:lnSpc>
              <a:spcBef>
                <a:spcPts val="0"/>
              </a:spcBef>
              <a:spcAft>
                <a:spcPts val="0"/>
              </a:spcAft>
              <a:buSzPts val="1200"/>
              <a:buFont typeface="Roboto Condensed Light"/>
              <a:buChar char="●"/>
              <a:defRPr/>
            </a:lvl4pPr>
            <a:lvl5pPr indent="-304800" lvl="4" marL="2286000" rtl="0">
              <a:lnSpc>
                <a:spcPct val="115000"/>
              </a:lnSpc>
              <a:spcBef>
                <a:spcPts val="0"/>
              </a:spcBef>
              <a:spcAft>
                <a:spcPts val="0"/>
              </a:spcAft>
              <a:buSzPts val="1200"/>
              <a:buFont typeface="Roboto Condensed Light"/>
              <a:buChar char="○"/>
              <a:defRPr/>
            </a:lvl5pPr>
            <a:lvl6pPr indent="-304800" lvl="5" marL="2743200" rtl="0">
              <a:lnSpc>
                <a:spcPct val="115000"/>
              </a:lnSpc>
              <a:spcBef>
                <a:spcPts val="0"/>
              </a:spcBef>
              <a:spcAft>
                <a:spcPts val="0"/>
              </a:spcAft>
              <a:buSzPts val="1200"/>
              <a:buFont typeface="Roboto Condensed Light"/>
              <a:buChar char="■"/>
              <a:defRPr/>
            </a:lvl6pPr>
            <a:lvl7pPr indent="-304800" lvl="6" marL="3200400" rtl="0">
              <a:lnSpc>
                <a:spcPct val="115000"/>
              </a:lnSpc>
              <a:spcBef>
                <a:spcPts val="0"/>
              </a:spcBef>
              <a:spcAft>
                <a:spcPts val="0"/>
              </a:spcAft>
              <a:buSzPts val="1200"/>
              <a:buFont typeface="Roboto Condensed Light"/>
              <a:buChar char="●"/>
              <a:defRPr/>
            </a:lvl7pPr>
            <a:lvl8pPr indent="-304800" lvl="7" marL="3657600" rtl="0">
              <a:lnSpc>
                <a:spcPct val="115000"/>
              </a:lnSpc>
              <a:spcBef>
                <a:spcPts val="0"/>
              </a:spcBef>
              <a:spcAft>
                <a:spcPts val="0"/>
              </a:spcAft>
              <a:buSzPts val="1200"/>
              <a:buFont typeface="Roboto Condensed Light"/>
              <a:buChar char="○"/>
              <a:defRPr/>
            </a:lvl8pPr>
            <a:lvl9pPr indent="-304800" lvl="8" marL="4114800" rtl="0">
              <a:lnSpc>
                <a:spcPct val="115000"/>
              </a:lnSpc>
              <a:spcBef>
                <a:spcPts val="0"/>
              </a:spcBef>
              <a:spcAft>
                <a:spcPts val="0"/>
              </a:spcAft>
              <a:buSzPts val="1200"/>
              <a:buFont typeface="Roboto Condensed Light"/>
              <a:buChar char="■"/>
              <a:defRPr/>
            </a:lvl9pPr>
          </a:lstStyle>
          <a:p/>
        </p:txBody>
      </p:sp>
      <p:sp>
        <p:nvSpPr>
          <p:cNvPr id="239" name="Google Shape;239;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240" name="Shape 240"/>
        <p:cNvGrpSpPr/>
        <p:nvPr/>
      </p:nvGrpSpPr>
      <p:grpSpPr>
        <a:xfrm>
          <a:off x="0" y="0"/>
          <a:ext cx="0" cy="0"/>
          <a:chOff x="0" y="0"/>
          <a:chExt cx="0" cy="0"/>
        </a:xfrm>
      </p:grpSpPr>
      <p:pic>
        <p:nvPicPr>
          <p:cNvPr id="241" name="Google Shape;241;p22"/>
          <p:cNvPicPr preferRelativeResize="0"/>
          <p:nvPr/>
        </p:nvPicPr>
        <p:blipFill>
          <a:blip r:embed="rId2">
            <a:alphaModFix/>
          </a:blip>
          <a:stretch>
            <a:fillRect/>
          </a:stretch>
        </p:blipFill>
        <p:spPr>
          <a:xfrm rot="10800000">
            <a:off x="-1889688" y="291840"/>
            <a:ext cx="3905033" cy="3825648"/>
          </a:xfrm>
          <a:prstGeom prst="rect">
            <a:avLst/>
          </a:prstGeom>
          <a:noFill/>
          <a:ln>
            <a:noFill/>
          </a:ln>
        </p:spPr>
      </p:pic>
      <p:pic>
        <p:nvPicPr>
          <p:cNvPr id="242" name="Google Shape;242;p22"/>
          <p:cNvPicPr preferRelativeResize="0"/>
          <p:nvPr/>
        </p:nvPicPr>
        <p:blipFill>
          <a:blip r:embed="rId3">
            <a:alphaModFix/>
          </a:blip>
          <a:stretch>
            <a:fillRect/>
          </a:stretch>
        </p:blipFill>
        <p:spPr>
          <a:xfrm rot="10800000">
            <a:off x="7339749" y="22963"/>
            <a:ext cx="2778550" cy="2722075"/>
          </a:xfrm>
          <a:prstGeom prst="rect">
            <a:avLst/>
          </a:prstGeom>
          <a:noFill/>
          <a:ln>
            <a:noFill/>
          </a:ln>
        </p:spPr>
      </p:pic>
      <p:pic>
        <p:nvPicPr>
          <p:cNvPr id="243" name="Google Shape;243;p22"/>
          <p:cNvPicPr preferRelativeResize="0"/>
          <p:nvPr/>
        </p:nvPicPr>
        <p:blipFill>
          <a:blip r:embed="rId4">
            <a:alphaModFix/>
          </a:blip>
          <a:stretch>
            <a:fillRect/>
          </a:stretch>
        </p:blipFill>
        <p:spPr>
          <a:xfrm rot="10800000">
            <a:off x="3889557" y="2901572"/>
            <a:ext cx="3879451" cy="3800602"/>
          </a:xfrm>
          <a:prstGeom prst="rect">
            <a:avLst/>
          </a:prstGeom>
          <a:noFill/>
          <a:ln>
            <a:noFill/>
          </a:ln>
        </p:spPr>
      </p:pic>
      <p:grpSp>
        <p:nvGrpSpPr>
          <p:cNvPr id="244" name="Google Shape;244;p22"/>
          <p:cNvGrpSpPr/>
          <p:nvPr/>
        </p:nvGrpSpPr>
        <p:grpSpPr>
          <a:xfrm rot="10800000">
            <a:off x="708234" y="1604597"/>
            <a:ext cx="7727533" cy="2642421"/>
            <a:chOff x="1091574" y="718198"/>
            <a:chExt cx="6982500" cy="3707100"/>
          </a:xfrm>
        </p:grpSpPr>
        <p:sp>
          <p:nvSpPr>
            <p:cNvPr id="245" name="Google Shape;245;p22"/>
            <p:cNvSpPr/>
            <p:nvPr/>
          </p:nvSpPr>
          <p:spPr>
            <a:xfrm>
              <a:off x="1091574" y="718198"/>
              <a:ext cx="6982500" cy="3707100"/>
            </a:xfrm>
            <a:prstGeom prst="roundRect">
              <a:avLst>
                <a:gd fmla="val 17416" name="adj"/>
              </a:avLst>
            </a:prstGeom>
            <a:gradFill>
              <a:gsLst>
                <a:gs pos="0">
                  <a:srgbClr val="FFFFFF">
                    <a:alpha val="0"/>
                  </a:srgbClr>
                </a:gs>
                <a:gs pos="70000">
                  <a:srgbClr val="F8F8F8"/>
                </a:gs>
                <a:gs pos="100000">
                  <a:schemeClr val="dk2"/>
                </a:gs>
              </a:gsLst>
              <a:path path="circle">
                <a:fillToRect b="50%" l="50%" r="50%" t="50%"/>
              </a:path>
              <a:tileRect/>
            </a:gradFill>
            <a:ln>
              <a:noFill/>
            </a:ln>
            <a:effectLst>
              <a:outerShdw blurRad="57150" rotWithShape="0" algn="bl" dist="9525">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2"/>
            <p:cNvSpPr/>
            <p:nvPr/>
          </p:nvSpPr>
          <p:spPr>
            <a:xfrm>
              <a:off x="1138685" y="791096"/>
              <a:ext cx="6888300" cy="3561300"/>
            </a:xfrm>
            <a:prstGeom prst="roundRect">
              <a:avLst>
                <a:gd fmla="val 16667" name="adj"/>
              </a:avLst>
            </a:prstGeom>
            <a:solidFill>
              <a:schemeClr val="dk2"/>
            </a:solidFill>
            <a:ln>
              <a:noFill/>
            </a:ln>
            <a:effectLst>
              <a:outerShdw blurRad="28575" rotWithShape="0" algn="bl">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47" name="Google Shape;247;p22"/>
          <p:cNvPicPr preferRelativeResize="0"/>
          <p:nvPr/>
        </p:nvPicPr>
        <p:blipFill rotWithShape="1">
          <a:blip r:embed="rId5">
            <a:alphaModFix/>
          </a:blip>
          <a:srcRect b="59046" l="64051" r="-5191" t="-12573"/>
          <a:stretch/>
        </p:blipFill>
        <p:spPr>
          <a:xfrm rot="10800000">
            <a:off x="7006524" y="1604722"/>
            <a:ext cx="1423500" cy="1389000"/>
          </a:xfrm>
          <a:prstGeom prst="roundRect">
            <a:avLst>
              <a:gd fmla="val 31407" name="adj"/>
            </a:avLst>
          </a:prstGeom>
          <a:noFill/>
          <a:ln>
            <a:noFill/>
          </a:ln>
        </p:spPr>
      </p:pic>
      <p:pic>
        <p:nvPicPr>
          <p:cNvPr id="248" name="Google Shape;248;p22"/>
          <p:cNvPicPr preferRelativeResize="0"/>
          <p:nvPr/>
        </p:nvPicPr>
        <p:blipFill rotWithShape="1">
          <a:blip r:embed="rId6">
            <a:alphaModFix/>
          </a:blip>
          <a:srcRect b="30992" l="-15776" r="67897" t="-8259"/>
          <a:stretch/>
        </p:blipFill>
        <p:spPr>
          <a:xfrm rot="10800000">
            <a:off x="703875" y="1601800"/>
            <a:ext cx="2022000" cy="2647200"/>
          </a:xfrm>
          <a:prstGeom prst="roundRect">
            <a:avLst>
              <a:gd fmla="val 22339" name="adj"/>
            </a:avLst>
          </a:prstGeom>
          <a:noFill/>
          <a:ln>
            <a:noFill/>
          </a:ln>
        </p:spPr>
      </p:pic>
      <p:sp>
        <p:nvSpPr>
          <p:cNvPr id="249" name="Google Shape;249;p2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0" name="Google Shape;250;p22"/>
          <p:cNvSpPr txBox="1"/>
          <p:nvPr>
            <p:ph idx="2" type="title"/>
          </p:nvPr>
        </p:nvSpPr>
        <p:spPr>
          <a:xfrm>
            <a:off x="882213" y="2924886"/>
            <a:ext cx="2336400" cy="28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51" name="Google Shape;251;p22"/>
          <p:cNvSpPr txBox="1"/>
          <p:nvPr>
            <p:ph idx="1" type="subTitle"/>
          </p:nvPr>
        </p:nvSpPr>
        <p:spPr>
          <a:xfrm>
            <a:off x="882213" y="3266593"/>
            <a:ext cx="2336400" cy="64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52" name="Google Shape;252;p22"/>
          <p:cNvSpPr txBox="1"/>
          <p:nvPr>
            <p:ph idx="3" type="title"/>
          </p:nvPr>
        </p:nvSpPr>
        <p:spPr>
          <a:xfrm>
            <a:off x="3403800" y="2924886"/>
            <a:ext cx="2336400" cy="28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53" name="Google Shape;253;p22"/>
          <p:cNvSpPr txBox="1"/>
          <p:nvPr>
            <p:ph idx="4" type="subTitle"/>
          </p:nvPr>
        </p:nvSpPr>
        <p:spPr>
          <a:xfrm>
            <a:off x="3403800" y="3266593"/>
            <a:ext cx="2336400" cy="64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54" name="Google Shape;254;p22"/>
          <p:cNvSpPr txBox="1"/>
          <p:nvPr>
            <p:ph idx="5" type="title"/>
          </p:nvPr>
        </p:nvSpPr>
        <p:spPr>
          <a:xfrm>
            <a:off x="5925388" y="2924886"/>
            <a:ext cx="2336400" cy="28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55" name="Google Shape;255;p22"/>
          <p:cNvSpPr txBox="1"/>
          <p:nvPr>
            <p:ph idx="6" type="subTitle"/>
          </p:nvPr>
        </p:nvSpPr>
        <p:spPr>
          <a:xfrm>
            <a:off x="5925388" y="3266593"/>
            <a:ext cx="2336400" cy="64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56" name="Google Shape;256;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257" name="Shape 257"/>
        <p:cNvGrpSpPr/>
        <p:nvPr/>
      </p:nvGrpSpPr>
      <p:grpSpPr>
        <a:xfrm>
          <a:off x="0" y="0"/>
          <a:ext cx="0" cy="0"/>
          <a:chOff x="0" y="0"/>
          <a:chExt cx="0" cy="0"/>
        </a:xfrm>
      </p:grpSpPr>
      <p:pic>
        <p:nvPicPr>
          <p:cNvPr id="258" name="Google Shape;258;p23"/>
          <p:cNvPicPr preferRelativeResize="0"/>
          <p:nvPr/>
        </p:nvPicPr>
        <p:blipFill>
          <a:blip r:embed="rId2">
            <a:alphaModFix/>
          </a:blip>
          <a:stretch>
            <a:fillRect/>
          </a:stretch>
        </p:blipFill>
        <p:spPr>
          <a:xfrm>
            <a:off x="7311025" y="739587"/>
            <a:ext cx="3879451" cy="3800587"/>
          </a:xfrm>
          <a:prstGeom prst="rect">
            <a:avLst/>
          </a:prstGeom>
          <a:noFill/>
          <a:ln>
            <a:noFill/>
          </a:ln>
        </p:spPr>
      </p:pic>
      <p:pic>
        <p:nvPicPr>
          <p:cNvPr id="259" name="Google Shape;259;p23"/>
          <p:cNvPicPr preferRelativeResize="0"/>
          <p:nvPr/>
        </p:nvPicPr>
        <p:blipFill>
          <a:blip r:embed="rId3">
            <a:alphaModFix/>
          </a:blip>
          <a:stretch>
            <a:fillRect/>
          </a:stretch>
        </p:blipFill>
        <p:spPr>
          <a:xfrm>
            <a:off x="-1658300" y="786862"/>
            <a:ext cx="3879451" cy="3800587"/>
          </a:xfrm>
          <a:prstGeom prst="rect">
            <a:avLst/>
          </a:prstGeom>
          <a:noFill/>
          <a:ln>
            <a:noFill/>
          </a:ln>
        </p:spPr>
      </p:pic>
      <p:pic>
        <p:nvPicPr>
          <p:cNvPr id="260" name="Google Shape;260;p23"/>
          <p:cNvPicPr preferRelativeResize="0"/>
          <p:nvPr/>
        </p:nvPicPr>
        <p:blipFill rotWithShape="1">
          <a:blip r:embed="rId4">
            <a:alphaModFix/>
          </a:blip>
          <a:srcRect b="0" l="0" r="0" t="0"/>
          <a:stretch/>
        </p:blipFill>
        <p:spPr>
          <a:xfrm>
            <a:off x="3415450" y="2836850"/>
            <a:ext cx="3695975" cy="3620799"/>
          </a:xfrm>
          <a:prstGeom prst="rect">
            <a:avLst/>
          </a:prstGeom>
          <a:noFill/>
          <a:ln>
            <a:noFill/>
          </a:ln>
        </p:spPr>
      </p:pic>
      <p:pic>
        <p:nvPicPr>
          <p:cNvPr id="261" name="Google Shape;261;p23"/>
          <p:cNvPicPr preferRelativeResize="0"/>
          <p:nvPr/>
        </p:nvPicPr>
        <p:blipFill>
          <a:blip r:embed="rId5">
            <a:alphaModFix/>
          </a:blip>
          <a:stretch>
            <a:fillRect/>
          </a:stretch>
        </p:blipFill>
        <p:spPr>
          <a:xfrm>
            <a:off x="-1658310" y="-1687675"/>
            <a:ext cx="3879451" cy="3800602"/>
          </a:xfrm>
          <a:prstGeom prst="rect">
            <a:avLst/>
          </a:prstGeom>
          <a:noFill/>
          <a:ln>
            <a:noFill/>
          </a:ln>
        </p:spPr>
      </p:pic>
      <p:grpSp>
        <p:nvGrpSpPr>
          <p:cNvPr id="262" name="Google Shape;262;p23"/>
          <p:cNvGrpSpPr/>
          <p:nvPr/>
        </p:nvGrpSpPr>
        <p:grpSpPr>
          <a:xfrm>
            <a:off x="720368" y="1245126"/>
            <a:ext cx="7703792" cy="3535832"/>
            <a:chOff x="1091574" y="718198"/>
            <a:chExt cx="6982500" cy="3707100"/>
          </a:xfrm>
        </p:grpSpPr>
        <p:sp>
          <p:nvSpPr>
            <p:cNvPr id="263" name="Google Shape;263;p23"/>
            <p:cNvSpPr/>
            <p:nvPr/>
          </p:nvSpPr>
          <p:spPr>
            <a:xfrm>
              <a:off x="1091574" y="718198"/>
              <a:ext cx="6982500" cy="3707100"/>
            </a:xfrm>
            <a:prstGeom prst="roundRect">
              <a:avLst>
                <a:gd fmla="val 17416" name="adj"/>
              </a:avLst>
            </a:prstGeom>
            <a:gradFill>
              <a:gsLst>
                <a:gs pos="0">
                  <a:srgbClr val="FFFFFF">
                    <a:alpha val="0"/>
                  </a:srgbClr>
                </a:gs>
                <a:gs pos="70000">
                  <a:srgbClr val="F8F8F8"/>
                </a:gs>
                <a:gs pos="100000">
                  <a:schemeClr val="dk2"/>
                </a:gs>
              </a:gsLst>
              <a:path path="circle">
                <a:fillToRect b="50%" l="50%" r="50%" t="50%"/>
              </a:path>
              <a:tileRect/>
            </a:gradFill>
            <a:ln>
              <a:noFill/>
            </a:ln>
            <a:effectLst>
              <a:outerShdw blurRad="57150" rotWithShape="0" algn="bl" dist="9525">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3"/>
            <p:cNvSpPr/>
            <p:nvPr/>
          </p:nvSpPr>
          <p:spPr>
            <a:xfrm>
              <a:off x="1138685" y="791096"/>
              <a:ext cx="6888300" cy="3561300"/>
            </a:xfrm>
            <a:prstGeom prst="roundRect">
              <a:avLst>
                <a:gd fmla="val 16667" name="adj"/>
              </a:avLst>
            </a:prstGeom>
            <a:solidFill>
              <a:schemeClr val="dk2"/>
            </a:solidFill>
            <a:ln>
              <a:noFill/>
            </a:ln>
            <a:effectLst>
              <a:outerShdw blurRad="28575" rotWithShape="0" algn="bl">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6" name="Google Shape;266;p23"/>
          <p:cNvSpPr txBox="1"/>
          <p:nvPr>
            <p:ph idx="2" type="title"/>
          </p:nvPr>
        </p:nvSpPr>
        <p:spPr>
          <a:xfrm>
            <a:off x="1087550" y="1906275"/>
            <a:ext cx="2336400" cy="288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67" name="Google Shape;267;p23"/>
          <p:cNvSpPr txBox="1"/>
          <p:nvPr>
            <p:ph idx="1" type="subTitle"/>
          </p:nvPr>
        </p:nvSpPr>
        <p:spPr>
          <a:xfrm>
            <a:off x="1087550" y="2227561"/>
            <a:ext cx="2336400" cy="484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68" name="Google Shape;268;p23"/>
          <p:cNvSpPr txBox="1"/>
          <p:nvPr>
            <p:ph idx="3" type="title"/>
          </p:nvPr>
        </p:nvSpPr>
        <p:spPr>
          <a:xfrm>
            <a:off x="5720050" y="1906275"/>
            <a:ext cx="23364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69" name="Google Shape;269;p23"/>
          <p:cNvSpPr txBox="1"/>
          <p:nvPr>
            <p:ph idx="4" type="subTitle"/>
          </p:nvPr>
        </p:nvSpPr>
        <p:spPr>
          <a:xfrm>
            <a:off x="5720050" y="2227561"/>
            <a:ext cx="2336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70" name="Google Shape;270;p23"/>
          <p:cNvSpPr txBox="1"/>
          <p:nvPr>
            <p:ph idx="5" type="title"/>
          </p:nvPr>
        </p:nvSpPr>
        <p:spPr>
          <a:xfrm>
            <a:off x="1087550" y="3390775"/>
            <a:ext cx="2336400" cy="288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71" name="Google Shape;271;p23"/>
          <p:cNvSpPr txBox="1"/>
          <p:nvPr>
            <p:ph idx="6" type="subTitle"/>
          </p:nvPr>
        </p:nvSpPr>
        <p:spPr>
          <a:xfrm>
            <a:off x="1087550" y="3712161"/>
            <a:ext cx="2336400" cy="484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72" name="Google Shape;272;p23"/>
          <p:cNvSpPr txBox="1"/>
          <p:nvPr>
            <p:ph idx="7" type="title"/>
          </p:nvPr>
        </p:nvSpPr>
        <p:spPr>
          <a:xfrm>
            <a:off x="5720050" y="3390775"/>
            <a:ext cx="23364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73" name="Google Shape;273;p23"/>
          <p:cNvSpPr txBox="1"/>
          <p:nvPr>
            <p:ph idx="8" type="subTitle"/>
          </p:nvPr>
        </p:nvSpPr>
        <p:spPr>
          <a:xfrm>
            <a:off x="5720050" y="3712161"/>
            <a:ext cx="2336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pic>
        <p:nvPicPr>
          <p:cNvPr id="274" name="Google Shape;274;p23"/>
          <p:cNvPicPr preferRelativeResize="0"/>
          <p:nvPr/>
        </p:nvPicPr>
        <p:blipFill rotWithShape="1">
          <a:blip r:embed="rId6">
            <a:alphaModFix/>
          </a:blip>
          <a:srcRect b="15539" l="0" r="71308" t="29878"/>
          <a:stretch/>
        </p:blipFill>
        <p:spPr>
          <a:xfrm>
            <a:off x="7311025" y="1875100"/>
            <a:ext cx="1113000" cy="2074500"/>
          </a:xfrm>
          <a:prstGeom prst="rect">
            <a:avLst/>
          </a:prstGeom>
          <a:noFill/>
          <a:ln>
            <a:noFill/>
          </a:ln>
        </p:spPr>
      </p:pic>
      <p:pic>
        <p:nvPicPr>
          <p:cNvPr id="275" name="Google Shape;275;p23"/>
          <p:cNvPicPr preferRelativeResize="0"/>
          <p:nvPr/>
        </p:nvPicPr>
        <p:blipFill rotWithShape="1">
          <a:blip r:embed="rId7">
            <a:alphaModFix/>
          </a:blip>
          <a:srcRect b="19130" l="60716" r="0" t="12056"/>
          <a:stretch/>
        </p:blipFill>
        <p:spPr>
          <a:xfrm>
            <a:off x="720375" y="1245125"/>
            <a:ext cx="1523974" cy="2615299"/>
          </a:xfrm>
          <a:prstGeom prst="rect">
            <a:avLst/>
          </a:prstGeom>
          <a:noFill/>
          <a:ln>
            <a:noFill/>
          </a:ln>
        </p:spPr>
      </p:pic>
      <p:sp>
        <p:nvSpPr>
          <p:cNvPr id="276" name="Google Shape;276;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77" name="Shape 277"/>
        <p:cNvGrpSpPr/>
        <p:nvPr/>
      </p:nvGrpSpPr>
      <p:grpSpPr>
        <a:xfrm>
          <a:off x="0" y="0"/>
          <a:ext cx="0" cy="0"/>
          <a:chOff x="0" y="0"/>
          <a:chExt cx="0" cy="0"/>
        </a:xfrm>
      </p:grpSpPr>
      <p:pic>
        <p:nvPicPr>
          <p:cNvPr id="278" name="Google Shape;278;p24"/>
          <p:cNvPicPr preferRelativeResize="0"/>
          <p:nvPr/>
        </p:nvPicPr>
        <p:blipFill>
          <a:blip r:embed="rId2">
            <a:alphaModFix/>
          </a:blip>
          <a:stretch>
            <a:fillRect/>
          </a:stretch>
        </p:blipFill>
        <p:spPr>
          <a:xfrm>
            <a:off x="7472179" y="-905557"/>
            <a:ext cx="3713825" cy="3638331"/>
          </a:xfrm>
          <a:prstGeom prst="rect">
            <a:avLst/>
          </a:prstGeom>
          <a:noFill/>
          <a:ln>
            <a:noFill/>
          </a:ln>
        </p:spPr>
      </p:pic>
      <p:pic>
        <p:nvPicPr>
          <p:cNvPr id="279" name="Google Shape;279;p24"/>
          <p:cNvPicPr preferRelativeResize="0"/>
          <p:nvPr/>
        </p:nvPicPr>
        <p:blipFill>
          <a:blip r:embed="rId3">
            <a:alphaModFix/>
          </a:blip>
          <a:stretch>
            <a:fillRect/>
          </a:stretch>
        </p:blipFill>
        <p:spPr>
          <a:xfrm>
            <a:off x="-1486422" y="-1360300"/>
            <a:ext cx="3879451" cy="3800602"/>
          </a:xfrm>
          <a:prstGeom prst="rect">
            <a:avLst/>
          </a:prstGeom>
          <a:noFill/>
          <a:ln>
            <a:noFill/>
          </a:ln>
        </p:spPr>
      </p:pic>
      <p:pic>
        <p:nvPicPr>
          <p:cNvPr id="280" name="Google Shape;280;p24"/>
          <p:cNvPicPr preferRelativeResize="0"/>
          <p:nvPr/>
        </p:nvPicPr>
        <p:blipFill>
          <a:blip r:embed="rId3">
            <a:alphaModFix/>
          </a:blip>
          <a:stretch>
            <a:fillRect/>
          </a:stretch>
        </p:blipFill>
        <p:spPr>
          <a:xfrm rot="10800000">
            <a:off x="7118924" y="3235237"/>
            <a:ext cx="3253873" cy="3187725"/>
          </a:xfrm>
          <a:prstGeom prst="rect">
            <a:avLst/>
          </a:prstGeom>
          <a:noFill/>
          <a:ln>
            <a:noFill/>
          </a:ln>
        </p:spPr>
      </p:pic>
      <p:grpSp>
        <p:nvGrpSpPr>
          <p:cNvPr id="281" name="Google Shape;281;p24"/>
          <p:cNvGrpSpPr/>
          <p:nvPr/>
        </p:nvGrpSpPr>
        <p:grpSpPr>
          <a:xfrm rot="10800000">
            <a:off x="332852" y="1231337"/>
            <a:ext cx="8478300" cy="4530000"/>
            <a:chOff x="332800" y="306725"/>
            <a:chExt cx="8478300" cy="4530000"/>
          </a:xfrm>
        </p:grpSpPr>
        <p:sp>
          <p:nvSpPr>
            <p:cNvPr id="282" name="Google Shape;282;p24"/>
            <p:cNvSpPr/>
            <p:nvPr/>
          </p:nvSpPr>
          <p:spPr>
            <a:xfrm>
              <a:off x="332800" y="306725"/>
              <a:ext cx="8478300" cy="4530000"/>
            </a:xfrm>
            <a:prstGeom prst="roundRect">
              <a:avLst>
                <a:gd fmla="val 17416" name="adj"/>
              </a:avLst>
            </a:prstGeom>
            <a:gradFill>
              <a:gsLst>
                <a:gs pos="0">
                  <a:srgbClr val="FFFFFF">
                    <a:alpha val="0"/>
                  </a:srgbClr>
                </a:gs>
                <a:gs pos="70000">
                  <a:srgbClr val="F8F8F8"/>
                </a:gs>
                <a:gs pos="100000">
                  <a:schemeClr val="dk2"/>
                </a:gs>
              </a:gsLst>
              <a:path path="circle">
                <a:fillToRect b="50%" l="50%" r="50%" t="50%"/>
              </a:path>
              <a:tileRect/>
            </a:gradFill>
            <a:ln>
              <a:noFill/>
            </a:ln>
            <a:effectLst>
              <a:outerShdw blurRad="57150" rotWithShape="0" algn="bl" dist="9525">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4"/>
            <p:cNvSpPr/>
            <p:nvPr/>
          </p:nvSpPr>
          <p:spPr>
            <a:xfrm>
              <a:off x="396001" y="369106"/>
              <a:ext cx="8351700" cy="4405500"/>
            </a:xfrm>
            <a:prstGeom prst="roundRect">
              <a:avLst>
                <a:gd fmla="val 16667" name="adj"/>
              </a:avLst>
            </a:prstGeom>
            <a:solidFill>
              <a:schemeClr val="dk2"/>
            </a:solidFill>
            <a:ln>
              <a:noFill/>
            </a:ln>
            <a:effectLst>
              <a:outerShdw blurRad="28575" rotWithShape="0" algn="bl">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84" name="Google Shape;284;p24"/>
          <p:cNvPicPr preferRelativeResize="0"/>
          <p:nvPr/>
        </p:nvPicPr>
        <p:blipFill rotWithShape="1">
          <a:blip r:embed="rId4">
            <a:alphaModFix/>
          </a:blip>
          <a:srcRect b="-9182" l="-20738" r="63936" t="58728"/>
          <a:stretch/>
        </p:blipFill>
        <p:spPr>
          <a:xfrm>
            <a:off x="6701749" y="1231327"/>
            <a:ext cx="2109300" cy="1836000"/>
          </a:xfrm>
          <a:prstGeom prst="roundRect">
            <a:avLst>
              <a:gd fmla="val 42052" name="adj"/>
            </a:avLst>
          </a:prstGeom>
          <a:noFill/>
          <a:ln>
            <a:noFill/>
          </a:ln>
        </p:spPr>
      </p:pic>
      <p:pic>
        <p:nvPicPr>
          <p:cNvPr id="285" name="Google Shape;285;p24"/>
          <p:cNvPicPr preferRelativeResize="0"/>
          <p:nvPr/>
        </p:nvPicPr>
        <p:blipFill>
          <a:blip r:embed="rId5">
            <a:alphaModFix/>
          </a:blip>
          <a:stretch>
            <a:fillRect/>
          </a:stretch>
        </p:blipFill>
        <p:spPr>
          <a:xfrm rot="10800000">
            <a:off x="498176" y="4658088"/>
            <a:ext cx="912575" cy="894025"/>
          </a:xfrm>
          <a:prstGeom prst="rect">
            <a:avLst/>
          </a:prstGeom>
          <a:noFill/>
          <a:ln>
            <a:noFill/>
          </a:ln>
        </p:spPr>
      </p:pic>
      <p:sp>
        <p:nvSpPr>
          <p:cNvPr id="286" name="Google Shape;286;p2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87" name="Google Shape;287;p24"/>
          <p:cNvSpPr txBox="1"/>
          <p:nvPr>
            <p:ph idx="2" type="title"/>
          </p:nvPr>
        </p:nvSpPr>
        <p:spPr>
          <a:xfrm>
            <a:off x="720000" y="2211075"/>
            <a:ext cx="2177400" cy="28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88" name="Google Shape;288;p24"/>
          <p:cNvSpPr txBox="1"/>
          <p:nvPr>
            <p:ph idx="1" type="subTitle"/>
          </p:nvPr>
        </p:nvSpPr>
        <p:spPr>
          <a:xfrm>
            <a:off x="720000" y="2527254"/>
            <a:ext cx="2177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89" name="Google Shape;289;p24"/>
          <p:cNvSpPr txBox="1"/>
          <p:nvPr>
            <p:ph idx="3" type="title"/>
          </p:nvPr>
        </p:nvSpPr>
        <p:spPr>
          <a:xfrm>
            <a:off x="3483300" y="2211075"/>
            <a:ext cx="2177400" cy="28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90" name="Google Shape;290;p24"/>
          <p:cNvSpPr txBox="1"/>
          <p:nvPr>
            <p:ph idx="4" type="subTitle"/>
          </p:nvPr>
        </p:nvSpPr>
        <p:spPr>
          <a:xfrm>
            <a:off x="3483300" y="2527254"/>
            <a:ext cx="2177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91" name="Google Shape;291;p24"/>
          <p:cNvSpPr txBox="1"/>
          <p:nvPr>
            <p:ph idx="5" type="title"/>
          </p:nvPr>
        </p:nvSpPr>
        <p:spPr>
          <a:xfrm>
            <a:off x="720000" y="3865425"/>
            <a:ext cx="2177400" cy="28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92" name="Google Shape;292;p24"/>
          <p:cNvSpPr txBox="1"/>
          <p:nvPr>
            <p:ph idx="6" type="subTitle"/>
          </p:nvPr>
        </p:nvSpPr>
        <p:spPr>
          <a:xfrm>
            <a:off x="720000" y="4173299"/>
            <a:ext cx="2177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93" name="Google Shape;293;p24"/>
          <p:cNvSpPr txBox="1"/>
          <p:nvPr>
            <p:ph idx="7" type="title"/>
          </p:nvPr>
        </p:nvSpPr>
        <p:spPr>
          <a:xfrm>
            <a:off x="3483300" y="3865425"/>
            <a:ext cx="2177400" cy="28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94" name="Google Shape;294;p24"/>
          <p:cNvSpPr txBox="1"/>
          <p:nvPr>
            <p:ph idx="8" type="subTitle"/>
          </p:nvPr>
        </p:nvSpPr>
        <p:spPr>
          <a:xfrm>
            <a:off x="3483300" y="4173299"/>
            <a:ext cx="2177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95" name="Google Shape;295;p24"/>
          <p:cNvSpPr txBox="1"/>
          <p:nvPr>
            <p:ph idx="9" type="title"/>
          </p:nvPr>
        </p:nvSpPr>
        <p:spPr>
          <a:xfrm>
            <a:off x="6246612" y="2211075"/>
            <a:ext cx="2177400" cy="28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96" name="Google Shape;296;p24"/>
          <p:cNvSpPr txBox="1"/>
          <p:nvPr>
            <p:ph idx="13" type="subTitle"/>
          </p:nvPr>
        </p:nvSpPr>
        <p:spPr>
          <a:xfrm>
            <a:off x="6246612" y="2527254"/>
            <a:ext cx="2177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97" name="Google Shape;297;p24"/>
          <p:cNvSpPr txBox="1"/>
          <p:nvPr>
            <p:ph idx="14" type="title"/>
          </p:nvPr>
        </p:nvSpPr>
        <p:spPr>
          <a:xfrm>
            <a:off x="6246612" y="3865425"/>
            <a:ext cx="2177400" cy="28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98" name="Google Shape;298;p24"/>
          <p:cNvSpPr txBox="1"/>
          <p:nvPr>
            <p:ph idx="15" type="subTitle"/>
          </p:nvPr>
        </p:nvSpPr>
        <p:spPr>
          <a:xfrm>
            <a:off x="6246612" y="4173299"/>
            <a:ext cx="2177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99" name="Google Shape;299;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300" name="Shape 300"/>
        <p:cNvGrpSpPr/>
        <p:nvPr/>
      </p:nvGrpSpPr>
      <p:grpSpPr>
        <a:xfrm>
          <a:off x="0" y="0"/>
          <a:ext cx="0" cy="0"/>
          <a:chOff x="0" y="0"/>
          <a:chExt cx="0" cy="0"/>
        </a:xfrm>
      </p:grpSpPr>
      <p:pic>
        <p:nvPicPr>
          <p:cNvPr id="301" name="Google Shape;301;p25"/>
          <p:cNvPicPr preferRelativeResize="0"/>
          <p:nvPr/>
        </p:nvPicPr>
        <p:blipFill>
          <a:blip r:embed="rId2">
            <a:alphaModFix/>
          </a:blip>
          <a:stretch>
            <a:fillRect/>
          </a:stretch>
        </p:blipFill>
        <p:spPr>
          <a:xfrm rot="10800000">
            <a:off x="7472699" y="-368901"/>
            <a:ext cx="3253873" cy="3187725"/>
          </a:xfrm>
          <a:prstGeom prst="rect">
            <a:avLst/>
          </a:prstGeom>
          <a:noFill/>
          <a:ln>
            <a:noFill/>
          </a:ln>
        </p:spPr>
      </p:pic>
      <p:pic>
        <p:nvPicPr>
          <p:cNvPr id="302" name="Google Shape;302;p25"/>
          <p:cNvPicPr preferRelativeResize="0"/>
          <p:nvPr/>
        </p:nvPicPr>
        <p:blipFill>
          <a:blip r:embed="rId3">
            <a:alphaModFix/>
          </a:blip>
          <a:stretch>
            <a:fillRect/>
          </a:stretch>
        </p:blipFill>
        <p:spPr>
          <a:xfrm>
            <a:off x="-1033825" y="2560475"/>
            <a:ext cx="4170825" cy="4086049"/>
          </a:xfrm>
          <a:prstGeom prst="rect">
            <a:avLst/>
          </a:prstGeom>
          <a:noFill/>
          <a:ln>
            <a:noFill/>
          </a:ln>
        </p:spPr>
      </p:pic>
      <p:pic>
        <p:nvPicPr>
          <p:cNvPr id="303" name="Google Shape;303;p25"/>
          <p:cNvPicPr preferRelativeResize="0"/>
          <p:nvPr/>
        </p:nvPicPr>
        <p:blipFill>
          <a:blip r:embed="rId4">
            <a:alphaModFix/>
          </a:blip>
          <a:stretch>
            <a:fillRect/>
          </a:stretch>
        </p:blipFill>
        <p:spPr>
          <a:xfrm>
            <a:off x="6280661" y="2999762"/>
            <a:ext cx="2754174" cy="3207475"/>
          </a:xfrm>
          <a:prstGeom prst="rect">
            <a:avLst/>
          </a:prstGeom>
          <a:noFill/>
          <a:ln>
            <a:noFill/>
          </a:ln>
        </p:spPr>
      </p:pic>
      <p:grpSp>
        <p:nvGrpSpPr>
          <p:cNvPr id="304" name="Google Shape;304;p25"/>
          <p:cNvGrpSpPr/>
          <p:nvPr/>
        </p:nvGrpSpPr>
        <p:grpSpPr>
          <a:xfrm>
            <a:off x="-1033826" y="1307782"/>
            <a:ext cx="11035143" cy="3295612"/>
            <a:chOff x="1091574" y="718198"/>
            <a:chExt cx="6982500" cy="3707100"/>
          </a:xfrm>
        </p:grpSpPr>
        <p:sp>
          <p:nvSpPr>
            <p:cNvPr id="305" name="Google Shape;305;p25"/>
            <p:cNvSpPr/>
            <p:nvPr/>
          </p:nvSpPr>
          <p:spPr>
            <a:xfrm>
              <a:off x="1091574" y="718198"/>
              <a:ext cx="6982500" cy="3707100"/>
            </a:xfrm>
            <a:prstGeom prst="roundRect">
              <a:avLst>
                <a:gd fmla="val 17416" name="adj"/>
              </a:avLst>
            </a:prstGeom>
            <a:gradFill>
              <a:gsLst>
                <a:gs pos="0">
                  <a:srgbClr val="FFFFFF">
                    <a:alpha val="0"/>
                  </a:srgbClr>
                </a:gs>
                <a:gs pos="70000">
                  <a:srgbClr val="F8F8F8"/>
                </a:gs>
                <a:gs pos="100000">
                  <a:schemeClr val="dk2"/>
                </a:gs>
              </a:gsLst>
              <a:path path="circle">
                <a:fillToRect b="50%" l="50%" r="50%" t="50%"/>
              </a:path>
              <a:tileRect/>
            </a:gradFill>
            <a:ln>
              <a:noFill/>
            </a:ln>
            <a:effectLst>
              <a:outerShdw blurRad="57150" rotWithShape="0" algn="bl" dist="9525">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5"/>
            <p:cNvSpPr/>
            <p:nvPr/>
          </p:nvSpPr>
          <p:spPr>
            <a:xfrm>
              <a:off x="1138685" y="791096"/>
              <a:ext cx="6888300" cy="3561300"/>
            </a:xfrm>
            <a:prstGeom prst="roundRect">
              <a:avLst>
                <a:gd fmla="val 16667" name="adj"/>
              </a:avLst>
            </a:prstGeom>
            <a:solidFill>
              <a:schemeClr val="dk2"/>
            </a:solidFill>
            <a:ln>
              <a:noFill/>
            </a:ln>
            <a:effectLst>
              <a:outerShdw blurRad="28575" rotWithShape="0" algn="bl">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5"/>
          <p:cNvSpPr txBox="1"/>
          <p:nvPr>
            <p:ph hasCustomPrompt="1" type="title"/>
          </p:nvPr>
        </p:nvSpPr>
        <p:spPr>
          <a:xfrm>
            <a:off x="720000" y="1757875"/>
            <a:ext cx="3636900" cy="63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48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08" name="Google Shape;308;p25"/>
          <p:cNvSpPr txBox="1"/>
          <p:nvPr>
            <p:ph idx="1" type="subTitle"/>
          </p:nvPr>
        </p:nvSpPr>
        <p:spPr>
          <a:xfrm>
            <a:off x="720000" y="2345024"/>
            <a:ext cx="36369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9" name="Google Shape;309;p25"/>
          <p:cNvSpPr txBox="1"/>
          <p:nvPr>
            <p:ph hasCustomPrompt="1" idx="2" type="title"/>
          </p:nvPr>
        </p:nvSpPr>
        <p:spPr>
          <a:xfrm>
            <a:off x="4761000" y="1757875"/>
            <a:ext cx="3663000" cy="63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48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10" name="Google Shape;310;p25"/>
          <p:cNvSpPr txBox="1"/>
          <p:nvPr>
            <p:ph idx="3" type="subTitle"/>
          </p:nvPr>
        </p:nvSpPr>
        <p:spPr>
          <a:xfrm>
            <a:off x="4761000" y="2345024"/>
            <a:ext cx="36630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1" name="Google Shape;311;p25"/>
          <p:cNvSpPr txBox="1"/>
          <p:nvPr>
            <p:ph hasCustomPrompt="1" idx="4" type="title"/>
          </p:nvPr>
        </p:nvSpPr>
        <p:spPr>
          <a:xfrm>
            <a:off x="2727450" y="3234000"/>
            <a:ext cx="3663000" cy="63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48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12" name="Google Shape;312;p25"/>
          <p:cNvSpPr txBox="1"/>
          <p:nvPr>
            <p:ph idx="5" type="subTitle"/>
          </p:nvPr>
        </p:nvSpPr>
        <p:spPr>
          <a:xfrm>
            <a:off x="2727450" y="3821225"/>
            <a:ext cx="36630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3" name="Google Shape;313;p25"/>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314" name="Google Shape;314;p25"/>
          <p:cNvPicPr preferRelativeResize="0"/>
          <p:nvPr/>
        </p:nvPicPr>
        <p:blipFill rotWithShape="1">
          <a:blip r:embed="rId5">
            <a:alphaModFix/>
          </a:blip>
          <a:srcRect b="50000" l="0" r="0" t="0"/>
          <a:stretch/>
        </p:blipFill>
        <p:spPr>
          <a:xfrm>
            <a:off x="-1033825" y="2560475"/>
            <a:ext cx="4170825" cy="2043026"/>
          </a:xfrm>
          <a:prstGeom prst="rect">
            <a:avLst/>
          </a:prstGeom>
          <a:noFill/>
          <a:ln>
            <a:noFill/>
          </a:ln>
        </p:spPr>
      </p:pic>
      <p:pic>
        <p:nvPicPr>
          <p:cNvPr id="315" name="Google Shape;315;p25"/>
          <p:cNvPicPr preferRelativeResize="0"/>
          <p:nvPr/>
        </p:nvPicPr>
        <p:blipFill rotWithShape="1">
          <a:blip r:embed="rId6">
            <a:alphaModFix/>
          </a:blip>
          <a:srcRect b="50000" l="0" r="0" t="0"/>
          <a:stretch/>
        </p:blipFill>
        <p:spPr>
          <a:xfrm>
            <a:off x="6280650" y="2999756"/>
            <a:ext cx="3149100" cy="1603750"/>
          </a:xfrm>
          <a:prstGeom prst="rect">
            <a:avLst/>
          </a:prstGeom>
          <a:noFill/>
          <a:ln>
            <a:noFill/>
          </a:ln>
        </p:spPr>
      </p:pic>
      <p:pic>
        <p:nvPicPr>
          <p:cNvPr id="316" name="Google Shape;316;p25"/>
          <p:cNvPicPr preferRelativeResize="0"/>
          <p:nvPr/>
        </p:nvPicPr>
        <p:blipFill>
          <a:blip r:embed="rId7">
            <a:alphaModFix/>
          </a:blip>
          <a:stretch>
            <a:fillRect/>
          </a:stretch>
        </p:blipFill>
        <p:spPr>
          <a:xfrm rot="10800000">
            <a:off x="1" y="1017729"/>
            <a:ext cx="693475" cy="679374"/>
          </a:xfrm>
          <a:prstGeom prst="rect">
            <a:avLst/>
          </a:prstGeom>
          <a:noFill/>
          <a:ln>
            <a:noFill/>
          </a:ln>
        </p:spPr>
      </p:pic>
      <p:sp>
        <p:nvSpPr>
          <p:cNvPr id="317" name="Google Shape;317;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318" name="Shape 318"/>
        <p:cNvGrpSpPr/>
        <p:nvPr/>
      </p:nvGrpSpPr>
      <p:grpSpPr>
        <a:xfrm>
          <a:off x="0" y="0"/>
          <a:ext cx="0" cy="0"/>
          <a:chOff x="0" y="0"/>
          <a:chExt cx="0" cy="0"/>
        </a:xfrm>
      </p:grpSpPr>
      <p:pic>
        <p:nvPicPr>
          <p:cNvPr id="319" name="Google Shape;319;p26"/>
          <p:cNvPicPr preferRelativeResize="0"/>
          <p:nvPr/>
        </p:nvPicPr>
        <p:blipFill>
          <a:blip r:embed="rId2">
            <a:alphaModFix/>
          </a:blip>
          <a:stretch>
            <a:fillRect/>
          </a:stretch>
        </p:blipFill>
        <p:spPr>
          <a:xfrm>
            <a:off x="-1185938" y="805809"/>
            <a:ext cx="4810933" cy="4713140"/>
          </a:xfrm>
          <a:prstGeom prst="rect">
            <a:avLst/>
          </a:prstGeom>
          <a:noFill/>
          <a:ln>
            <a:noFill/>
          </a:ln>
        </p:spPr>
      </p:pic>
      <p:pic>
        <p:nvPicPr>
          <p:cNvPr id="320" name="Google Shape;320;p26"/>
          <p:cNvPicPr preferRelativeResize="0"/>
          <p:nvPr/>
        </p:nvPicPr>
        <p:blipFill rotWithShape="1">
          <a:blip r:embed="rId3">
            <a:alphaModFix/>
          </a:blip>
          <a:srcRect b="0" l="0" r="0" t="0"/>
          <a:stretch/>
        </p:blipFill>
        <p:spPr>
          <a:xfrm>
            <a:off x="6040826" y="2161833"/>
            <a:ext cx="4556887" cy="4464203"/>
          </a:xfrm>
          <a:prstGeom prst="rect">
            <a:avLst/>
          </a:prstGeom>
          <a:noFill/>
          <a:ln>
            <a:noFill/>
          </a:ln>
        </p:spPr>
      </p:pic>
      <p:grpSp>
        <p:nvGrpSpPr>
          <p:cNvPr id="321" name="Google Shape;321;p26"/>
          <p:cNvGrpSpPr/>
          <p:nvPr/>
        </p:nvGrpSpPr>
        <p:grpSpPr>
          <a:xfrm rot="5400000">
            <a:off x="453665" y="-634110"/>
            <a:ext cx="8243540" cy="5323479"/>
            <a:chOff x="1080750" y="706350"/>
            <a:chExt cx="6982500" cy="3730800"/>
          </a:xfrm>
        </p:grpSpPr>
        <p:sp>
          <p:nvSpPr>
            <p:cNvPr id="322" name="Google Shape;322;p26"/>
            <p:cNvSpPr/>
            <p:nvPr/>
          </p:nvSpPr>
          <p:spPr>
            <a:xfrm>
              <a:off x="1080750" y="706350"/>
              <a:ext cx="6982500" cy="3730800"/>
            </a:xfrm>
            <a:prstGeom prst="roundRect">
              <a:avLst>
                <a:gd fmla="val 17416" name="adj"/>
              </a:avLst>
            </a:prstGeom>
            <a:gradFill>
              <a:gsLst>
                <a:gs pos="0">
                  <a:srgbClr val="FFFFFF">
                    <a:alpha val="0"/>
                  </a:srgbClr>
                </a:gs>
                <a:gs pos="70000">
                  <a:srgbClr val="F8F8F8"/>
                </a:gs>
                <a:gs pos="100000">
                  <a:schemeClr val="dk2"/>
                </a:gs>
              </a:gsLst>
              <a:path path="circle">
                <a:fillToRect b="50%" l="50%" r="50%" t="50%"/>
              </a:path>
              <a:tileRect/>
            </a:gradFill>
            <a:ln>
              <a:noFill/>
            </a:ln>
            <a:effectLst>
              <a:outerShdw blurRad="57150" rotWithShape="0" algn="bl" dist="9525">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6"/>
            <p:cNvSpPr/>
            <p:nvPr/>
          </p:nvSpPr>
          <p:spPr>
            <a:xfrm>
              <a:off x="1132800" y="757725"/>
              <a:ext cx="6878400" cy="3628200"/>
            </a:xfrm>
            <a:prstGeom prst="roundRect">
              <a:avLst>
                <a:gd fmla="val 16667" name="adj"/>
              </a:avLst>
            </a:prstGeom>
            <a:solidFill>
              <a:schemeClr val="dk2"/>
            </a:solidFill>
            <a:ln>
              <a:noFill/>
            </a:ln>
            <a:effectLst>
              <a:outerShdw blurRad="28575" rotWithShape="0" algn="bl">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 name="Google Shape;324;p26"/>
          <p:cNvSpPr txBox="1"/>
          <p:nvPr>
            <p:ph type="ctrTitle"/>
          </p:nvPr>
        </p:nvSpPr>
        <p:spPr>
          <a:xfrm>
            <a:off x="2290800" y="517425"/>
            <a:ext cx="4562400" cy="99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25" name="Google Shape;325;p26"/>
          <p:cNvSpPr txBox="1"/>
          <p:nvPr>
            <p:ph idx="1" type="subTitle"/>
          </p:nvPr>
        </p:nvSpPr>
        <p:spPr>
          <a:xfrm>
            <a:off x="3270150" y="2161813"/>
            <a:ext cx="2603700" cy="78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326" name="Google Shape;326;p26"/>
          <p:cNvSpPr txBox="1"/>
          <p:nvPr>
            <p:ph idx="2" type="title"/>
          </p:nvPr>
        </p:nvSpPr>
        <p:spPr>
          <a:xfrm>
            <a:off x="2425050" y="1883635"/>
            <a:ext cx="4444200" cy="28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327" name="Google Shape;327;p26"/>
          <p:cNvPicPr preferRelativeResize="0"/>
          <p:nvPr/>
        </p:nvPicPr>
        <p:blipFill rotWithShape="1">
          <a:blip r:embed="rId4">
            <a:alphaModFix/>
          </a:blip>
          <a:srcRect b="-3251" l="63209" r="-32208" t="-1636"/>
          <a:stretch/>
        </p:blipFill>
        <p:spPr>
          <a:xfrm>
            <a:off x="1906829" y="805869"/>
            <a:ext cx="4134000" cy="4713000"/>
          </a:xfrm>
          <a:prstGeom prst="roundRect">
            <a:avLst>
              <a:gd fmla="val 22691" name="adj"/>
            </a:avLst>
          </a:prstGeom>
          <a:noFill/>
          <a:ln>
            <a:noFill/>
          </a:ln>
        </p:spPr>
      </p:pic>
      <p:pic>
        <p:nvPicPr>
          <p:cNvPr id="328" name="Google Shape;328;p26"/>
          <p:cNvPicPr preferRelativeResize="0"/>
          <p:nvPr/>
        </p:nvPicPr>
        <p:blipFill>
          <a:blip r:embed="rId5">
            <a:alphaModFix/>
          </a:blip>
          <a:stretch>
            <a:fillRect/>
          </a:stretch>
        </p:blipFill>
        <p:spPr>
          <a:xfrm>
            <a:off x="-1486422" y="-1360300"/>
            <a:ext cx="3879451" cy="3800602"/>
          </a:xfrm>
          <a:prstGeom prst="rect">
            <a:avLst/>
          </a:prstGeom>
          <a:noFill/>
          <a:ln>
            <a:noFill/>
          </a:ln>
        </p:spPr>
      </p:pic>
      <p:pic>
        <p:nvPicPr>
          <p:cNvPr id="329" name="Google Shape;329;p26"/>
          <p:cNvPicPr preferRelativeResize="0"/>
          <p:nvPr/>
        </p:nvPicPr>
        <p:blipFill>
          <a:blip r:embed="rId6">
            <a:alphaModFix/>
          </a:blip>
          <a:stretch>
            <a:fillRect/>
          </a:stretch>
        </p:blipFill>
        <p:spPr>
          <a:xfrm>
            <a:off x="7423684" y="-1655225"/>
            <a:ext cx="4416582" cy="5143501"/>
          </a:xfrm>
          <a:prstGeom prst="rect">
            <a:avLst/>
          </a:prstGeom>
          <a:noFill/>
          <a:ln>
            <a:noFill/>
          </a:ln>
        </p:spPr>
      </p:pic>
      <p:sp>
        <p:nvSpPr>
          <p:cNvPr id="330" name="Google Shape;330;p26"/>
          <p:cNvSpPr txBox="1"/>
          <p:nvPr/>
        </p:nvSpPr>
        <p:spPr>
          <a:xfrm>
            <a:off x="3072000" y="3719425"/>
            <a:ext cx="3000000" cy="6465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s" sz="1200">
                <a:solidFill>
                  <a:schemeClr val="dk1"/>
                </a:solidFill>
                <a:latin typeface="Barlow Semi Condensed"/>
                <a:ea typeface="Barlow Semi Condensed"/>
                <a:cs typeface="Barlow Semi Condensed"/>
                <a:sym typeface="Barlow Semi Condensed"/>
              </a:rPr>
              <a:t>CRÉDITOS</a:t>
            </a:r>
            <a:r>
              <a:rPr lang="es" sz="1200">
                <a:solidFill>
                  <a:schemeClr val="dk1"/>
                </a:solidFill>
                <a:latin typeface="Barlow Semi Condensed"/>
                <a:ea typeface="Barlow Semi Condensed"/>
                <a:cs typeface="Barlow Semi Condensed"/>
                <a:sym typeface="Barlow Semi Condensed"/>
              </a:rPr>
              <a:t>: Esta plantilla de presentación fue creada por </a:t>
            </a:r>
            <a:r>
              <a:rPr b="1" lang="es" sz="1200">
                <a:solidFill>
                  <a:schemeClr val="hlink"/>
                </a:solidFill>
                <a:uFill>
                  <a:noFill/>
                </a:uFill>
                <a:latin typeface="Barlow Semi Condensed"/>
                <a:ea typeface="Barlow Semi Condensed"/>
                <a:cs typeface="Barlow Semi Condensed"/>
                <a:sym typeface="Barlow Semi Condensed"/>
                <a:hlinkClick r:id="rId7"/>
              </a:rPr>
              <a:t>Slidesgo</a:t>
            </a:r>
            <a:r>
              <a:rPr lang="es" sz="1200">
                <a:solidFill>
                  <a:schemeClr val="dk1"/>
                </a:solidFill>
                <a:latin typeface="Barlow Semi Condensed"/>
                <a:ea typeface="Barlow Semi Condensed"/>
                <a:cs typeface="Barlow Semi Condensed"/>
                <a:sym typeface="Barlow Semi Condensed"/>
              </a:rPr>
              <a:t>, que incluye iconos de </a:t>
            </a:r>
            <a:r>
              <a:rPr b="1" lang="es" sz="1200">
                <a:solidFill>
                  <a:schemeClr val="hlink"/>
                </a:solidFill>
                <a:uFill>
                  <a:noFill/>
                </a:uFill>
                <a:latin typeface="Barlow Semi Condensed"/>
                <a:ea typeface="Barlow Semi Condensed"/>
                <a:cs typeface="Barlow Semi Condensed"/>
                <a:sym typeface="Barlow Semi Condensed"/>
                <a:hlinkClick r:id="rId8"/>
              </a:rPr>
              <a:t>Flaticon</a:t>
            </a:r>
            <a:r>
              <a:rPr lang="es" sz="1200">
                <a:solidFill>
                  <a:schemeClr val="dk1"/>
                </a:solidFill>
                <a:latin typeface="Barlow Semi Condensed"/>
                <a:ea typeface="Barlow Semi Condensed"/>
                <a:cs typeface="Barlow Semi Condensed"/>
                <a:sym typeface="Barlow Semi Condensed"/>
              </a:rPr>
              <a:t>, e infografías e imágenes de </a:t>
            </a:r>
            <a:r>
              <a:rPr b="1" lang="es" sz="1200">
                <a:solidFill>
                  <a:schemeClr val="hlink"/>
                </a:solidFill>
                <a:uFill>
                  <a:noFill/>
                </a:uFill>
                <a:latin typeface="Barlow Semi Condensed"/>
                <a:ea typeface="Barlow Semi Condensed"/>
                <a:cs typeface="Barlow Semi Condensed"/>
                <a:sym typeface="Barlow Semi Condensed"/>
                <a:hlinkClick r:id="rId9"/>
              </a:rPr>
              <a:t>Freepik</a:t>
            </a:r>
            <a:endParaRPr b="1" sz="1600">
              <a:solidFill>
                <a:schemeClr val="dk1"/>
              </a:solidFill>
              <a:latin typeface="Barlow Semi Condensed"/>
              <a:ea typeface="Barlow Semi Condensed"/>
              <a:cs typeface="Barlow Semi Condensed"/>
              <a:sym typeface="Barlow Semi Condensed"/>
            </a:endParaRPr>
          </a:p>
        </p:txBody>
      </p:sp>
      <p:sp>
        <p:nvSpPr>
          <p:cNvPr id="331" name="Google Shape;331;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332" name="Shape 332"/>
        <p:cNvGrpSpPr/>
        <p:nvPr/>
      </p:nvGrpSpPr>
      <p:grpSpPr>
        <a:xfrm>
          <a:off x="0" y="0"/>
          <a:ext cx="0" cy="0"/>
          <a:chOff x="0" y="0"/>
          <a:chExt cx="0" cy="0"/>
        </a:xfrm>
      </p:grpSpPr>
      <p:pic>
        <p:nvPicPr>
          <p:cNvPr id="333" name="Google Shape;333;p27"/>
          <p:cNvPicPr preferRelativeResize="0"/>
          <p:nvPr/>
        </p:nvPicPr>
        <p:blipFill>
          <a:blip r:embed="rId2">
            <a:alphaModFix/>
          </a:blip>
          <a:stretch>
            <a:fillRect/>
          </a:stretch>
        </p:blipFill>
        <p:spPr>
          <a:xfrm>
            <a:off x="7724041" y="2190575"/>
            <a:ext cx="2897256" cy="2838350"/>
          </a:xfrm>
          <a:prstGeom prst="rect">
            <a:avLst/>
          </a:prstGeom>
          <a:noFill/>
          <a:ln>
            <a:noFill/>
          </a:ln>
        </p:spPr>
      </p:pic>
      <p:pic>
        <p:nvPicPr>
          <p:cNvPr id="334" name="Google Shape;334;p27"/>
          <p:cNvPicPr preferRelativeResize="0"/>
          <p:nvPr/>
        </p:nvPicPr>
        <p:blipFill>
          <a:blip r:embed="rId3">
            <a:alphaModFix/>
          </a:blip>
          <a:stretch>
            <a:fillRect/>
          </a:stretch>
        </p:blipFill>
        <p:spPr>
          <a:xfrm>
            <a:off x="3240853" y="3145075"/>
            <a:ext cx="3879451" cy="3800602"/>
          </a:xfrm>
          <a:prstGeom prst="rect">
            <a:avLst/>
          </a:prstGeom>
          <a:noFill/>
          <a:ln>
            <a:noFill/>
          </a:ln>
        </p:spPr>
      </p:pic>
      <p:pic>
        <p:nvPicPr>
          <p:cNvPr id="335" name="Google Shape;335;p27"/>
          <p:cNvPicPr preferRelativeResize="0"/>
          <p:nvPr/>
        </p:nvPicPr>
        <p:blipFill>
          <a:blip r:embed="rId4">
            <a:alphaModFix/>
          </a:blip>
          <a:stretch>
            <a:fillRect/>
          </a:stretch>
        </p:blipFill>
        <p:spPr>
          <a:xfrm>
            <a:off x="-1175076" y="-98025"/>
            <a:ext cx="2543124" cy="2491398"/>
          </a:xfrm>
          <a:prstGeom prst="rect">
            <a:avLst/>
          </a:prstGeom>
          <a:noFill/>
          <a:ln>
            <a:noFill/>
          </a:ln>
        </p:spPr>
      </p:pic>
      <p:sp>
        <p:nvSpPr>
          <p:cNvPr id="336" name="Google Shape;336;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337" name="Shape 337"/>
        <p:cNvGrpSpPr/>
        <p:nvPr/>
      </p:nvGrpSpPr>
      <p:grpSpPr>
        <a:xfrm>
          <a:off x="0" y="0"/>
          <a:ext cx="0" cy="0"/>
          <a:chOff x="0" y="0"/>
          <a:chExt cx="0" cy="0"/>
        </a:xfrm>
      </p:grpSpPr>
      <p:pic>
        <p:nvPicPr>
          <p:cNvPr id="338" name="Google Shape;338;p28"/>
          <p:cNvPicPr preferRelativeResize="0"/>
          <p:nvPr/>
        </p:nvPicPr>
        <p:blipFill>
          <a:blip r:embed="rId2">
            <a:alphaModFix/>
          </a:blip>
          <a:stretch>
            <a:fillRect/>
          </a:stretch>
        </p:blipFill>
        <p:spPr>
          <a:xfrm rot="10800000">
            <a:off x="-644363" y="-1149101"/>
            <a:ext cx="1734975" cy="2020499"/>
          </a:xfrm>
          <a:prstGeom prst="rect">
            <a:avLst/>
          </a:prstGeom>
          <a:noFill/>
          <a:ln>
            <a:noFill/>
          </a:ln>
        </p:spPr>
      </p:pic>
      <p:pic>
        <p:nvPicPr>
          <p:cNvPr id="339" name="Google Shape;339;p28"/>
          <p:cNvPicPr preferRelativeResize="0"/>
          <p:nvPr/>
        </p:nvPicPr>
        <p:blipFill>
          <a:blip r:embed="rId3">
            <a:alphaModFix/>
          </a:blip>
          <a:stretch>
            <a:fillRect/>
          </a:stretch>
        </p:blipFill>
        <p:spPr>
          <a:xfrm>
            <a:off x="6957974" y="-806199"/>
            <a:ext cx="3253873" cy="3187725"/>
          </a:xfrm>
          <a:prstGeom prst="rect">
            <a:avLst/>
          </a:prstGeom>
          <a:noFill/>
          <a:ln>
            <a:noFill/>
          </a:ln>
        </p:spPr>
      </p:pic>
      <p:pic>
        <p:nvPicPr>
          <p:cNvPr id="340" name="Google Shape;340;p28"/>
          <p:cNvPicPr preferRelativeResize="0"/>
          <p:nvPr/>
        </p:nvPicPr>
        <p:blipFill>
          <a:blip r:embed="rId4">
            <a:alphaModFix/>
          </a:blip>
          <a:stretch>
            <a:fillRect/>
          </a:stretch>
        </p:blipFill>
        <p:spPr>
          <a:xfrm>
            <a:off x="-1044026" y="3211026"/>
            <a:ext cx="3253873" cy="3187725"/>
          </a:xfrm>
          <a:prstGeom prst="rect">
            <a:avLst/>
          </a:prstGeom>
          <a:noFill/>
          <a:ln>
            <a:noFill/>
          </a:ln>
        </p:spPr>
      </p:pic>
      <p:grpSp>
        <p:nvGrpSpPr>
          <p:cNvPr id="341" name="Google Shape;341;p28"/>
          <p:cNvGrpSpPr/>
          <p:nvPr/>
        </p:nvGrpSpPr>
        <p:grpSpPr>
          <a:xfrm>
            <a:off x="356675" y="-806197"/>
            <a:ext cx="8478300" cy="5409726"/>
            <a:chOff x="332800" y="306725"/>
            <a:chExt cx="8478300" cy="4530000"/>
          </a:xfrm>
        </p:grpSpPr>
        <p:sp>
          <p:nvSpPr>
            <p:cNvPr id="342" name="Google Shape;342;p28"/>
            <p:cNvSpPr/>
            <p:nvPr/>
          </p:nvSpPr>
          <p:spPr>
            <a:xfrm>
              <a:off x="332800" y="306725"/>
              <a:ext cx="8478300" cy="4530000"/>
            </a:xfrm>
            <a:prstGeom prst="roundRect">
              <a:avLst>
                <a:gd fmla="val 17416" name="adj"/>
              </a:avLst>
            </a:prstGeom>
            <a:gradFill>
              <a:gsLst>
                <a:gs pos="0">
                  <a:srgbClr val="FFFFFF">
                    <a:alpha val="0"/>
                  </a:srgbClr>
                </a:gs>
                <a:gs pos="70000">
                  <a:srgbClr val="F8F8F8"/>
                </a:gs>
                <a:gs pos="100000">
                  <a:schemeClr val="dk2"/>
                </a:gs>
              </a:gsLst>
              <a:path path="circle">
                <a:fillToRect b="50%" l="50%" r="50%" t="50%"/>
              </a:path>
              <a:tileRect/>
            </a:gradFill>
            <a:ln>
              <a:noFill/>
            </a:ln>
            <a:effectLst>
              <a:outerShdw blurRad="57150" rotWithShape="0" algn="bl" dist="9525">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8"/>
            <p:cNvSpPr/>
            <p:nvPr/>
          </p:nvSpPr>
          <p:spPr>
            <a:xfrm>
              <a:off x="396001" y="369106"/>
              <a:ext cx="8351700" cy="4405500"/>
            </a:xfrm>
            <a:prstGeom prst="roundRect">
              <a:avLst>
                <a:gd fmla="val 16667" name="adj"/>
              </a:avLst>
            </a:prstGeom>
            <a:solidFill>
              <a:schemeClr val="dk2"/>
            </a:solidFill>
            <a:ln>
              <a:noFill/>
            </a:ln>
            <a:effectLst>
              <a:outerShdw blurRad="28575" rotWithShape="0" algn="bl">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44" name="Google Shape;344;p28"/>
          <p:cNvPicPr preferRelativeResize="0"/>
          <p:nvPr/>
        </p:nvPicPr>
        <p:blipFill>
          <a:blip r:embed="rId5">
            <a:alphaModFix/>
          </a:blip>
          <a:stretch>
            <a:fillRect/>
          </a:stretch>
        </p:blipFill>
        <p:spPr>
          <a:xfrm>
            <a:off x="8056946" y="4240088"/>
            <a:ext cx="912575" cy="894025"/>
          </a:xfrm>
          <a:prstGeom prst="rect">
            <a:avLst/>
          </a:prstGeom>
          <a:noFill/>
          <a:ln>
            <a:noFill/>
          </a:ln>
        </p:spPr>
      </p:pic>
      <p:pic>
        <p:nvPicPr>
          <p:cNvPr id="345" name="Google Shape;345;p28"/>
          <p:cNvPicPr preferRelativeResize="0"/>
          <p:nvPr/>
        </p:nvPicPr>
        <p:blipFill rotWithShape="1">
          <a:blip r:embed="rId6">
            <a:alphaModFix/>
          </a:blip>
          <a:srcRect b="15303" l="-132095" r="60920" t="-39820"/>
          <a:stretch/>
        </p:blipFill>
        <p:spPr>
          <a:xfrm rot="10800000">
            <a:off x="352088" y="-804950"/>
            <a:ext cx="3396000" cy="2516100"/>
          </a:xfrm>
          <a:prstGeom prst="roundRect">
            <a:avLst>
              <a:gd fmla="val 37666" name="adj"/>
            </a:avLst>
          </a:prstGeom>
          <a:noFill/>
          <a:ln>
            <a:noFill/>
          </a:ln>
        </p:spPr>
      </p:pic>
      <p:sp>
        <p:nvSpPr>
          <p:cNvPr id="346" name="Google Shape;346;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6" name="Shape 36"/>
        <p:cNvGrpSpPr/>
        <p:nvPr/>
      </p:nvGrpSpPr>
      <p:grpSpPr>
        <a:xfrm>
          <a:off x="0" y="0"/>
          <a:ext cx="0" cy="0"/>
          <a:chOff x="0" y="0"/>
          <a:chExt cx="0" cy="0"/>
        </a:xfrm>
      </p:grpSpPr>
      <p:pic>
        <p:nvPicPr>
          <p:cNvPr id="37" name="Google Shape;37;p4"/>
          <p:cNvPicPr preferRelativeResize="0"/>
          <p:nvPr/>
        </p:nvPicPr>
        <p:blipFill>
          <a:blip r:embed="rId2">
            <a:alphaModFix/>
          </a:blip>
          <a:stretch>
            <a:fillRect/>
          </a:stretch>
        </p:blipFill>
        <p:spPr>
          <a:xfrm>
            <a:off x="-785770" y="-907038"/>
            <a:ext cx="3253873" cy="3187725"/>
          </a:xfrm>
          <a:prstGeom prst="rect">
            <a:avLst/>
          </a:prstGeom>
          <a:noFill/>
          <a:ln>
            <a:noFill/>
          </a:ln>
        </p:spPr>
      </p:pic>
      <p:pic>
        <p:nvPicPr>
          <p:cNvPr id="38" name="Google Shape;38;p4"/>
          <p:cNvPicPr preferRelativeResize="0"/>
          <p:nvPr/>
        </p:nvPicPr>
        <p:blipFill>
          <a:blip r:embed="rId3">
            <a:alphaModFix/>
          </a:blip>
          <a:stretch>
            <a:fillRect/>
          </a:stretch>
        </p:blipFill>
        <p:spPr>
          <a:xfrm>
            <a:off x="7123055" y="3184524"/>
            <a:ext cx="3253873" cy="3187725"/>
          </a:xfrm>
          <a:prstGeom prst="rect">
            <a:avLst/>
          </a:prstGeom>
          <a:noFill/>
          <a:ln>
            <a:noFill/>
          </a:ln>
        </p:spPr>
      </p:pic>
      <p:pic>
        <p:nvPicPr>
          <p:cNvPr id="39" name="Google Shape;39;p4"/>
          <p:cNvPicPr preferRelativeResize="0"/>
          <p:nvPr/>
        </p:nvPicPr>
        <p:blipFill>
          <a:blip r:embed="rId4">
            <a:alphaModFix/>
          </a:blip>
          <a:stretch>
            <a:fillRect/>
          </a:stretch>
        </p:blipFill>
        <p:spPr>
          <a:xfrm>
            <a:off x="-964976" y="2370475"/>
            <a:ext cx="2543124" cy="2491398"/>
          </a:xfrm>
          <a:prstGeom prst="rect">
            <a:avLst/>
          </a:prstGeom>
          <a:noFill/>
          <a:ln>
            <a:noFill/>
          </a:ln>
        </p:spPr>
      </p:pic>
      <p:grpSp>
        <p:nvGrpSpPr>
          <p:cNvPr id="40" name="Google Shape;40;p4"/>
          <p:cNvGrpSpPr/>
          <p:nvPr/>
        </p:nvGrpSpPr>
        <p:grpSpPr>
          <a:xfrm>
            <a:off x="332800" y="306725"/>
            <a:ext cx="8478300" cy="4530000"/>
            <a:chOff x="332800" y="306725"/>
            <a:chExt cx="8478300" cy="4530000"/>
          </a:xfrm>
        </p:grpSpPr>
        <p:sp>
          <p:nvSpPr>
            <p:cNvPr id="41" name="Google Shape;41;p4"/>
            <p:cNvSpPr/>
            <p:nvPr/>
          </p:nvSpPr>
          <p:spPr>
            <a:xfrm>
              <a:off x="332800" y="306725"/>
              <a:ext cx="8478300" cy="4530000"/>
            </a:xfrm>
            <a:prstGeom prst="roundRect">
              <a:avLst>
                <a:gd fmla="val 17416" name="adj"/>
              </a:avLst>
            </a:prstGeom>
            <a:gradFill>
              <a:gsLst>
                <a:gs pos="0">
                  <a:srgbClr val="FFFFFF">
                    <a:alpha val="0"/>
                  </a:srgbClr>
                </a:gs>
                <a:gs pos="70000">
                  <a:srgbClr val="F8F8F8"/>
                </a:gs>
                <a:gs pos="100000">
                  <a:schemeClr val="dk2"/>
                </a:gs>
              </a:gsLst>
              <a:path path="circle">
                <a:fillToRect b="50%" l="50%" r="50%" t="50%"/>
              </a:path>
              <a:tileRect/>
            </a:gradFill>
            <a:ln>
              <a:noFill/>
            </a:ln>
            <a:effectLst>
              <a:outerShdw blurRad="57150" rotWithShape="0" algn="bl" dist="9525">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4"/>
            <p:cNvSpPr/>
            <p:nvPr/>
          </p:nvSpPr>
          <p:spPr>
            <a:xfrm>
              <a:off x="396001" y="369106"/>
              <a:ext cx="8351700" cy="4405500"/>
            </a:xfrm>
            <a:prstGeom prst="roundRect">
              <a:avLst>
                <a:gd fmla="val 16667" name="adj"/>
              </a:avLst>
            </a:prstGeom>
            <a:solidFill>
              <a:schemeClr val="dk2"/>
            </a:solidFill>
            <a:ln>
              <a:noFill/>
            </a:ln>
            <a:effectLst>
              <a:outerShdw blurRad="28575" rotWithShape="0" algn="bl">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 name="Google Shape;43;p4"/>
          <p:cNvSpPr txBox="1"/>
          <p:nvPr>
            <p:ph idx="1" type="body"/>
          </p:nvPr>
        </p:nvSpPr>
        <p:spPr>
          <a:xfrm>
            <a:off x="720000" y="1279825"/>
            <a:ext cx="7704000" cy="3389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AutoNum type="arabicPeriod"/>
              <a:defRPr sz="1200"/>
            </a:lvl1pPr>
            <a:lvl2pPr indent="-304800" lvl="1" marL="914400" rtl="0">
              <a:lnSpc>
                <a:spcPct val="115000"/>
              </a:lnSpc>
              <a:spcBef>
                <a:spcPts val="0"/>
              </a:spcBef>
              <a:spcAft>
                <a:spcPts val="0"/>
              </a:spcAft>
              <a:buSzPts val="1200"/>
              <a:buFont typeface="Roboto Condensed Light"/>
              <a:buAutoNum type="alphaLcPeriod"/>
              <a:defRPr/>
            </a:lvl2pPr>
            <a:lvl3pPr indent="-304800" lvl="2" marL="1371600" rtl="0">
              <a:lnSpc>
                <a:spcPct val="115000"/>
              </a:lnSpc>
              <a:spcBef>
                <a:spcPts val="0"/>
              </a:spcBef>
              <a:spcAft>
                <a:spcPts val="0"/>
              </a:spcAft>
              <a:buSzPts val="1200"/>
              <a:buFont typeface="Roboto Condensed Light"/>
              <a:buAutoNum type="romanLcPeriod"/>
              <a:defRPr/>
            </a:lvl3pPr>
            <a:lvl4pPr indent="-304800" lvl="3" marL="1828800" rtl="0">
              <a:lnSpc>
                <a:spcPct val="115000"/>
              </a:lnSpc>
              <a:spcBef>
                <a:spcPts val="0"/>
              </a:spcBef>
              <a:spcAft>
                <a:spcPts val="0"/>
              </a:spcAft>
              <a:buSzPts val="1200"/>
              <a:buFont typeface="Roboto Condensed Light"/>
              <a:buAutoNum type="arabicPeriod"/>
              <a:defRPr/>
            </a:lvl4pPr>
            <a:lvl5pPr indent="-304800" lvl="4" marL="2286000" rtl="0">
              <a:lnSpc>
                <a:spcPct val="115000"/>
              </a:lnSpc>
              <a:spcBef>
                <a:spcPts val="0"/>
              </a:spcBef>
              <a:spcAft>
                <a:spcPts val="0"/>
              </a:spcAft>
              <a:buSzPts val="1200"/>
              <a:buFont typeface="Roboto Condensed Light"/>
              <a:buAutoNum type="alphaLcPeriod"/>
              <a:defRPr/>
            </a:lvl5pPr>
            <a:lvl6pPr indent="-304800" lvl="5" marL="2743200" rtl="0">
              <a:lnSpc>
                <a:spcPct val="115000"/>
              </a:lnSpc>
              <a:spcBef>
                <a:spcPts val="0"/>
              </a:spcBef>
              <a:spcAft>
                <a:spcPts val="0"/>
              </a:spcAft>
              <a:buSzPts val="1200"/>
              <a:buFont typeface="Roboto Condensed Light"/>
              <a:buAutoNum type="romanLcPeriod"/>
              <a:defRPr/>
            </a:lvl6pPr>
            <a:lvl7pPr indent="-304800" lvl="6" marL="3200400" rtl="0">
              <a:lnSpc>
                <a:spcPct val="115000"/>
              </a:lnSpc>
              <a:spcBef>
                <a:spcPts val="0"/>
              </a:spcBef>
              <a:spcAft>
                <a:spcPts val="0"/>
              </a:spcAft>
              <a:buSzPts val="1200"/>
              <a:buFont typeface="Roboto Condensed Light"/>
              <a:buAutoNum type="arabicPeriod"/>
              <a:defRPr/>
            </a:lvl7pPr>
            <a:lvl8pPr indent="-304800" lvl="7" marL="3657600" rtl="0">
              <a:lnSpc>
                <a:spcPct val="115000"/>
              </a:lnSpc>
              <a:spcBef>
                <a:spcPts val="0"/>
              </a:spcBef>
              <a:spcAft>
                <a:spcPts val="0"/>
              </a:spcAft>
              <a:buSzPts val="1200"/>
              <a:buFont typeface="Roboto Condensed Light"/>
              <a:buAutoNum type="alphaLcPeriod"/>
              <a:defRPr/>
            </a:lvl8pPr>
            <a:lvl9pPr indent="-304800" lvl="8" marL="4114800" rtl="0">
              <a:lnSpc>
                <a:spcPct val="115000"/>
              </a:lnSpc>
              <a:spcBef>
                <a:spcPts val="0"/>
              </a:spcBef>
              <a:spcAft>
                <a:spcPts val="0"/>
              </a:spcAft>
              <a:buSzPts val="1200"/>
              <a:buFont typeface="Roboto Condensed Light"/>
              <a:buAutoNum type="romanLcPeriod"/>
              <a:defRPr/>
            </a:lvl9pPr>
          </a:lstStyle>
          <a:p/>
        </p:txBody>
      </p:sp>
      <p:pic>
        <p:nvPicPr>
          <p:cNvPr id="44" name="Google Shape;44;p4"/>
          <p:cNvPicPr preferRelativeResize="0"/>
          <p:nvPr/>
        </p:nvPicPr>
        <p:blipFill rotWithShape="1">
          <a:blip r:embed="rId5">
            <a:alphaModFix/>
          </a:blip>
          <a:srcRect b="1156" l="49825" r="-14441" t="0"/>
          <a:stretch/>
        </p:blipFill>
        <p:spPr>
          <a:xfrm>
            <a:off x="332800" y="2370475"/>
            <a:ext cx="1643400" cy="2462700"/>
          </a:xfrm>
          <a:prstGeom prst="roundRect">
            <a:avLst>
              <a:gd fmla="val 47353" name="adj"/>
            </a:avLst>
          </a:prstGeom>
          <a:noFill/>
          <a:ln>
            <a:noFill/>
          </a:ln>
        </p:spPr>
      </p:pic>
      <p:sp>
        <p:nvSpPr>
          <p:cNvPr id="45" name="Google Shape;45;p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6" name="Google Shape;46;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7" name="Shape 47"/>
        <p:cNvGrpSpPr/>
        <p:nvPr/>
      </p:nvGrpSpPr>
      <p:grpSpPr>
        <a:xfrm>
          <a:off x="0" y="0"/>
          <a:ext cx="0" cy="0"/>
          <a:chOff x="0" y="0"/>
          <a:chExt cx="0" cy="0"/>
        </a:xfrm>
      </p:grpSpPr>
      <p:pic>
        <p:nvPicPr>
          <p:cNvPr id="48" name="Google Shape;48;p5"/>
          <p:cNvPicPr preferRelativeResize="0"/>
          <p:nvPr/>
        </p:nvPicPr>
        <p:blipFill>
          <a:blip r:embed="rId2">
            <a:alphaModFix/>
          </a:blip>
          <a:stretch>
            <a:fillRect/>
          </a:stretch>
        </p:blipFill>
        <p:spPr>
          <a:xfrm>
            <a:off x="-693500" y="3661035"/>
            <a:ext cx="2778550" cy="2722075"/>
          </a:xfrm>
          <a:prstGeom prst="rect">
            <a:avLst/>
          </a:prstGeom>
          <a:noFill/>
          <a:ln>
            <a:noFill/>
          </a:ln>
        </p:spPr>
      </p:pic>
      <p:pic>
        <p:nvPicPr>
          <p:cNvPr id="49" name="Google Shape;49;p5"/>
          <p:cNvPicPr preferRelativeResize="0"/>
          <p:nvPr/>
        </p:nvPicPr>
        <p:blipFill rotWithShape="1">
          <a:blip r:embed="rId3">
            <a:alphaModFix/>
          </a:blip>
          <a:srcRect b="0" l="0" r="0" t="0"/>
          <a:stretch/>
        </p:blipFill>
        <p:spPr>
          <a:xfrm>
            <a:off x="3281650" y="3066100"/>
            <a:ext cx="2631826" cy="2578300"/>
          </a:xfrm>
          <a:prstGeom prst="rect">
            <a:avLst/>
          </a:prstGeom>
          <a:noFill/>
          <a:ln>
            <a:noFill/>
          </a:ln>
        </p:spPr>
      </p:pic>
      <p:grpSp>
        <p:nvGrpSpPr>
          <p:cNvPr id="50" name="Google Shape;50;p5"/>
          <p:cNvGrpSpPr/>
          <p:nvPr/>
        </p:nvGrpSpPr>
        <p:grpSpPr>
          <a:xfrm rot="5400000">
            <a:off x="173431" y="2273854"/>
            <a:ext cx="4761367" cy="3074552"/>
            <a:chOff x="1080750" y="706350"/>
            <a:chExt cx="6982500" cy="3730800"/>
          </a:xfrm>
        </p:grpSpPr>
        <p:sp>
          <p:nvSpPr>
            <p:cNvPr id="51" name="Google Shape;51;p5"/>
            <p:cNvSpPr/>
            <p:nvPr/>
          </p:nvSpPr>
          <p:spPr>
            <a:xfrm>
              <a:off x="1080750" y="706350"/>
              <a:ext cx="6982500" cy="3730800"/>
            </a:xfrm>
            <a:prstGeom prst="roundRect">
              <a:avLst>
                <a:gd fmla="val 17416" name="adj"/>
              </a:avLst>
            </a:prstGeom>
            <a:gradFill>
              <a:gsLst>
                <a:gs pos="0">
                  <a:srgbClr val="FFFFFF">
                    <a:alpha val="0"/>
                  </a:srgbClr>
                </a:gs>
                <a:gs pos="70000">
                  <a:srgbClr val="F8F8F8"/>
                </a:gs>
                <a:gs pos="100000">
                  <a:schemeClr val="dk2"/>
                </a:gs>
              </a:gsLst>
              <a:path path="circle">
                <a:fillToRect b="50%" l="50%" r="50%" t="50%"/>
              </a:path>
              <a:tileRect/>
            </a:gradFill>
            <a:ln>
              <a:noFill/>
            </a:ln>
            <a:effectLst>
              <a:outerShdw blurRad="57150" rotWithShape="0" algn="bl" dist="9525">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a:off x="1132800" y="757725"/>
              <a:ext cx="6878400" cy="3628200"/>
            </a:xfrm>
            <a:prstGeom prst="roundRect">
              <a:avLst>
                <a:gd fmla="val 16667" name="adj"/>
              </a:avLst>
            </a:prstGeom>
            <a:solidFill>
              <a:schemeClr val="dk2"/>
            </a:solidFill>
            <a:ln>
              <a:noFill/>
            </a:ln>
            <a:effectLst>
              <a:outerShdw blurRad="28575" rotWithShape="0" algn="bl">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3" name="Google Shape;53;p5"/>
          <p:cNvPicPr preferRelativeResize="0"/>
          <p:nvPr/>
        </p:nvPicPr>
        <p:blipFill rotWithShape="1">
          <a:blip r:embed="rId4">
            <a:alphaModFix/>
          </a:blip>
          <a:srcRect b="23893" l="63209" r="-32208" t="-28781"/>
          <a:stretch/>
        </p:blipFill>
        <p:spPr>
          <a:xfrm>
            <a:off x="1012850" y="3023375"/>
            <a:ext cx="2387700" cy="2722200"/>
          </a:xfrm>
          <a:prstGeom prst="roundRect">
            <a:avLst>
              <a:gd fmla="val 22691" name="adj"/>
            </a:avLst>
          </a:prstGeom>
          <a:noFill/>
          <a:ln>
            <a:noFill/>
          </a:ln>
        </p:spPr>
      </p:pic>
      <p:pic>
        <p:nvPicPr>
          <p:cNvPr id="54" name="Google Shape;54;p5"/>
          <p:cNvPicPr preferRelativeResize="0"/>
          <p:nvPr/>
        </p:nvPicPr>
        <p:blipFill>
          <a:blip r:embed="rId5">
            <a:alphaModFix/>
          </a:blip>
          <a:stretch>
            <a:fillRect/>
          </a:stretch>
        </p:blipFill>
        <p:spPr>
          <a:xfrm>
            <a:off x="6767312" y="4363287"/>
            <a:ext cx="1790687" cy="1860737"/>
          </a:xfrm>
          <a:prstGeom prst="rect">
            <a:avLst/>
          </a:prstGeom>
          <a:noFill/>
          <a:ln>
            <a:noFill/>
          </a:ln>
        </p:spPr>
      </p:pic>
      <p:pic>
        <p:nvPicPr>
          <p:cNvPr id="55" name="Google Shape;55;p5"/>
          <p:cNvPicPr preferRelativeResize="0"/>
          <p:nvPr/>
        </p:nvPicPr>
        <p:blipFill>
          <a:blip r:embed="rId6">
            <a:alphaModFix/>
          </a:blip>
          <a:stretch>
            <a:fillRect/>
          </a:stretch>
        </p:blipFill>
        <p:spPr>
          <a:xfrm rot="-7593630">
            <a:off x="7035425" y="-2453676"/>
            <a:ext cx="4272650" cy="4185751"/>
          </a:xfrm>
          <a:prstGeom prst="rect">
            <a:avLst/>
          </a:prstGeom>
          <a:noFill/>
          <a:ln>
            <a:noFill/>
          </a:ln>
        </p:spPr>
      </p:pic>
      <p:grpSp>
        <p:nvGrpSpPr>
          <p:cNvPr id="56" name="Google Shape;56;p5"/>
          <p:cNvGrpSpPr/>
          <p:nvPr/>
        </p:nvGrpSpPr>
        <p:grpSpPr>
          <a:xfrm rot="5400000">
            <a:off x="4209081" y="2273854"/>
            <a:ext cx="4761367" cy="3074552"/>
            <a:chOff x="1080750" y="706350"/>
            <a:chExt cx="6982500" cy="3730800"/>
          </a:xfrm>
        </p:grpSpPr>
        <p:sp>
          <p:nvSpPr>
            <p:cNvPr id="57" name="Google Shape;57;p5"/>
            <p:cNvSpPr/>
            <p:nvPr/>
          </p:nvSpPr>
          <p:spPr>
            <a:xfrm>
              <a:off x="1080750" y="706350"/>
              <a:ext cx="6982500" cy="3730800"/>
            </a:xfrm>
            <a:prstGeom prst="roundRect">
              <a:avLst>
                <a:gd fmla="val 17416" name="adj"/>
              </a:avLst>
            </a:prstGeom>
            <a:gradFill>
              <a:gsLst>
                <a:gs pos="0">
                  <a:srgbClr val="FFFFFF">
                    <a:alpha val="0"/>
                  </a:srgbClr>
                </a:gs>
                <a:gs pos="70000">
                  <a:srgbClr val="F8F8F8"/>
                </a:gs>
                <a:gs pos="100000">
                  <a:schemeClr val="dk2"/>
                </a:gs>
              </a:gsLst>
              <a:path path="circle">
                <a:fillToRect b="50%" l="50%" r="50%" t="50%"/>
              </a:path>
              <a:tileRect/>
            </a:gradFill>
            <a:ln>
              <a:noFill/>
            </a:ln>
            <a:effectLst>
              <a:outerShdw blurRad="57150" rotWithShape="0" algn="bl" dist="9525">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1132800" y="757725"/>
              <a:ext cx="6878400" cy="3628200"/>
            </a:xfrm>
            <a:prstGeom prst="roundRect">
              <a:avLst>
                <a:gd fmla="val 16667" name="adj"/>
              </a:avLst>
            </a:prstGeom>
            <a:solidFill>
              <a:schemeClr val="dk2"/>
            </a:solidFill>
            <a:ln>
              <a:noFill/>
            </a:ln>
            <a:effectLst>
              <a:outerShdw blurRad="28575" rotWithShape="0" algn="bl">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0" name="Google Shape;60;p5"/>
          <p:cNvSpPr txBox="1"/>
          <p:nvPr>
            <p:ph idx="2" type="title"/>
          </p:nvPr>
        </p:nvSpPr>
        <p:spPr>
          <a:xfrm>
            <a:off x="1386038" y="3087975"/>
            <a:ext cx="2336400" cy="28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61" name="Google Shape;61;p5"/>
          <p:cNvSpPr txBox="1"/>
          <p:nvPr>
            <p:ph idx="1" type="subTitle"/>
          </p:nvPr>
        </p:nvSpPr>
        <p:spPr>
          <a:xfrm>
            <a:off x="1386050" y="3419482"/>
            <a:ext cx="2336400" cy="675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2" name="Google Shape;62;p5"/>
          <p:cNvSpPr txBox="1"/>
          <p:nvPr>
            <p:ph idx="3" type="title"/>
          </p:nvPr>
        </p:nvSpPr>
        <p:spPr>
          <a:xfrm>
            <a:off x="5421563" y="3087975"/>
            <a:ext cx="2336400" cy="28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63" name="Google Shape;63;p5"/>
          <p:cNvSpPr txBox="1"/>
          <p:nvPr>
            <p:ph idx="4" type="subTitle"/>
          </p:nvPr>
        </p:nvSpPr>
        <p:spPr>
          <a:xfrm>
            <a:off x="5421575" y="3419482"/>
            <a:ext cx="2336400" cy="675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64" name="Google Shape;64;p5"/>
          <p:cNvPicPr preferRelativeResize="0"/>
          <p:nvPr/>
        </p:nvPicPr>
        <p:blipFill rotWithShape="1">
          <a:blip r:embed="rId7">
            <a:alphaModFix/>
          </a:blip>
          <a:srcRect b="2570" l="-10842" r="22620" t="-10573"/>
          <a:stretch/>
        </p:blipFill>
        <p:spPr>
          <a:xfrm>
            <a:off x="6425475" y="4016775"/>
            <a:ext cx="1710300" cy="2175000"/>
          </a:xfrm>
          <a:prstGeom prst="roundRect">
            <a:avLst>
              <a:gd fmla="val 32430" name="adj"/>
            </a:avLst>
          </a:prstGeom>
          <a:noFill/>
          <a:ln>
            <a:noFill/>
          </a:ln>
        </p:spPr>
      </p:pic>
      <p:sp>
        <p:nvSpPr>
          <p:cNvPr id="65" name="Google Shape;65;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pic>
        <p:nvPicPr>
          <p:cNvPr id="67" name="Google Shape;67;p6"/>
          <p:cNvPicPr preferRelativeResize="0"/>
          <p:nvPr/>
        </p:nvPicPr>
        <p:blipFill>
          <a:blip r:embed="rId2">
            <a:alphaModFix/>
          </a:blip>
          <a:stretch>
            <a:fillRect/>
          </a:stretch>
        </p:blipFill>
        <p:spPr>
          <a:xfrm>
            <a:off x="-1034045" y="-248788"/>
            <a:ext cx="3253873" cy="3187725"/>
          </a:xfrm>
          <a:prstGeom prst="rect">
            <a:avLst/>
          </a:prstGeom>
          <a:noFill/>
          <a:ln>
            <a:noFill/>
          </a:ln>
        </p:spPr>
      </p:pic>
      <p:pic>
        <p:nvPicPr>
          <p:cNvPr id="68" name="Google Shape;68;p6"/>
          <p:cNvPicPr preferRelativeResize="0"/>
          <p:nvPr/>
        </p:nvPicPr>
        <p:blipFill>
          <a:blip r:embed="rId3">
            <a:alphaModFix/>
          </a:blip>
          <a:stretch>
            <a:fillRect/>
          </a:stretch>
        </p:blipFill>
        <p:spPr>
          <a:xfrm>
            <a:off x="6874780" y="3842774"/>
            <a:ext cx="3253873" cy="3187725"/>
          </a:xfrm>
          <a:prstGeom prst="rect">
            <a:avLst/>
          </a:prstGeom>
          <a:noFill/>
          <a:ln>
            <a:noFill/>
          </a:ln>
        </p:spPr>
      </p:pic>
      <p:pic>
        <p:nvPicPr>
          <p:cNvPr id="69" name="Google Shape;69;p6"/>
          <p:cNvPicPr preferRelativeResize="0"/>
          <p:nvPr/>
        </p:nvPicPr>
        <p:blipFill>
          <a:blip r:embed="rId4">
            <a:alphaModFix/>
          </a:blip>
          <a:stretch>
            <a:fillRect/>
          </a:stretch>
        </p:blipFill>
        <p:spPr>
          <a:xfrm>
            <a:off x="-1213251" y="2104100"/>
            <a:ext cx="2543124" cy="2491398"/>
          </a:xfrm>
          <a:prstGeom prst="rect">
            <a:avLst/>
          </a:prstGeom>
          <a:noFill/>
          <a:ln>
            <a:noFill/>
          </a:ln>
        </p:spPr>
      </p:pic>
      <p:grpSp>
        <p:nvGrpSpPr>
          <p:cNvPr id="70" name="Google Shape;70;p6"/>
          <p:cNvGrpSpPr/>
          <p:nvPr/>
        </p:nvGrpSpPr>
        <p:grpSpPr>
          <a:xfrm>
            <a:off x="332850" y="-849893"/>
            <a:ext cx="8478300" cy="5658876"/>
            <a:chOff x="332800" y="306725"/>
            <a:chExt cx="8478300" cy="4530000"/>
          </a:xfrm>
        </p:grpSpPr>
        <p:sp>
          <p:nvSpPr>
            <p:cNvPr id="71" name="Google Shape;71;p6"/>
            <p:cNvSpPr/>
            <p:nvPr/>
          </p:nvSpPr>
          <p:spPr>
            <a:xfrm>
              <a:off x="332800" y="306725"/>
              <a:ext cx="8478300" cy="4530000"/>
            </a:xfrm>
            <a:prstGeom prst="roundRect">
              <a:avLst>
                <a:gd fmla="val 17416" name="adj"/>
              </a:avLst>
            </a:prstGeom>
            <a:gradFill>
              <a:gsLst>
                <a:gs pos="0">
                  <a:srgbClr val="FFFFFF">
                    <a:alpha val="0"/>
                  </a:srgbClr>
                </a:gs>
                <a:gs pos="70000">
                  <a:srgbClr val="F8F8F8"/>
                </a:gs>
                <a:gs pos="100000">
                  <a:schemeClr val="dk2"/>
                </a:gs>
              </a:gsLst>
              <a:path path="circle">
                <a:fillToRect b="50%" l="50%" r="50%" t="50%"/>
              </a:path>
              <a:tileRect/>
            </a:gradFill>
            <a:ln>
              <a:noFill/>
            </a:ln>
            <a:effectLst>
              <a:outerShdw blurRad="57150" rotWithShape="0" algn="bl" dist="9525">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6"/>
            <p:cNvSpPr/>
            <p:nvPr/>
          </p:nvSpPr>
          <p:spPr>
            <a:xfrm>
              <a:off x="396001" y="369106"/>
              <a:ext cx="8351700" cy="4405500"/>
            </a:xfrm>
            <a:prstGeom prst="roundRect">
              <a:avLst>
                <a:gd fmla="val 16667" name="adj"/>
              </a:avLst>
            </a:prstGeom>
            <a:solidFill>
              <a:schemeClr val="dk2"/>
            </a:solidFill>
            <a:ln>
              <a:noFill/>
            </a:ln>
            <a:effectLst>
              <a:outerShdw blurRad="28575" rotWithShape="0" algn="bl">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3" name="Google Shape;73;p6"/>
          <p:cNvPicPr preferRelativeResize="0"/>
          <p:nvPr/>
        </p:nvPicPr>
        <p:blipFill>
          <a:blip r:embed="rId5">
            <a:alphaModFix/>
          </a:blip>
          <a:stretch>
            <a:fillRect/>
          </a:stretch>
        </p:blipFill>
        <p:spPr>
          <a:xfrm>
            <a:off x="8030575" y="123700"/>
            <a:ext cx="780575" cy="764700"/>
          </a:xfrm>
          <a:prstGeom prst="rect">
            <a:avLst/>
          </a:prstGeom>
          <a:noFill/>
          <a:ln>
            <a:noFill/>
          </a:ln>
        </p:spPr>
      </p:pic>
      <p:pic>
        <p:nvPicPr>
          <p:cNvPr id="74" name="Google Shape;74;p6"/>
          <p:cNvPicPr preferRelativeResize="0"/>
          <p:nvPr/>
        </p:nvPicPr>
        <p:blipFill rotWithShape="1">
          <a:blip r:embed="rId6">
            <a:alphaModFix/>
          </a:blip>
          <a:srcRect b="583" l="62533" r="-18212" t="573"/>
          <a:stretch/>
        </p:blipFill>
        <p:spPr>
          <a:xfrm>
            <a:off x="332850" y="2104100"/>
            <a:ext cx="1643400" cy="2462700"/>
          </a:xfrm>
          <a:prstGeom prst="roundRect">
            <a:avLst>
              <a:gd fmla="val 41276" name="adj"/>
            </a:avLst>
          </a:prstGeom>
          <a:noFill/>
          <a:ln>
            <a:noFill/>
          </a:ln>
        </p:spPr>
      </p:pic>
      <p:sp>
        <p:nvSpPr>
          <p:cNvPr id="75" name="Google Shape;75;p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6" name="Google Shape;76;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7" name="Shape 77"/>
        <p:cNvGrpSpPr/>
        <p:nvPr/>
      </p:nvGrpSpPr>
      <p:grpSpPr>
        <a:xfrm>
          <a:off x="0" y="0"/>
          <a:ext cx="0" cy="0"/>
          <a:chOff x="0" y="0"/>
          <a:chExt cx="0" cy="0"/>
        </a:xfrm>
      </p:grpSpPr>
      <p:pic>
        <p:nvPicPr>
          <p:cNvPr id="78" name="Google Shape;78;p7"/>
          <p:cNvPicPr preferRelativeResize="0"/>
          <p:nvPr/>
        </p:nvPicPr>
        <p:blipFill rotWithShape="1">
          <a:blip r:embed="rId2">
            <a:alphaModFix/>
          </a:blip>
          <a:srcRect b="0" l="0" r="0" t="0"/>
          <a:stretch/>
        </p:blipFill>
        <p:spPr>
          <a:xfrm>
            <a:off x="-1115600" y="-921550"/>
            <a:ext cx="2549663" cy="2497800"/>
          </a:xfrm>
          <a:prstGeom prst="rect">
            <a:avLst/>
          </a:prstGeom>
          <a:noFill/>
          <a:ln>
            <a:noFill/>
          </a:ln>
        </p:spPr>
      </p:pic>
      <p:pic>
        <p:nvPicPr>
          <p:cNvPr id="79" name="Google Shape;79;p7"/>
          <p:cNvPicPr preferRelativeResize="0"/>
          <p:nvPr/>
        </p:nvPicPr>
        <p:blipFill>
          <a:blip r:embed="rId3">
            <a:alphaModFix/>
          </a:blip>
          <a:stretch>
            <a:fillRect/>
          </a:stretch>
        </p:blipFill>
        <p:spPr>
          <a:xfrm>
            <a:off x="6396503" y="-91450"/>
            <a:ext cx="3905033" cy="3825648"/>
          </a:xfrm>
          <a:prstGeom prst="rect">
            <a:avLst/>
          </a:prstGeom>
          <a:noFill/>
          <a:ln>
            <a:noFill/>
          </a:ln>
        </p:spPr>
      </p:pic>
      <p:pic>
        <p:nvPicPr>
          <p:cNvPr id="80" name="Google Shape;80;p7"/>
          <p:cNvPicPr preferRelativeResize="0"/>
          <p:nvPr/>
        </p:nvPicPr>
        <p:blipFill>
          <a:blip r:embed="rId4">
            <a:alphaModFix/>
          </a:blip>
          <a:stretch>
            <a:fillRect/>
          </a:stretch>
        </p:blipFill>
        <p:spPr>
          <a:xfrm>
            <a:off x="-1060901" y="1695350"/>
            <a:ext cx="4245436" cy="4159135"/>
          </a:xfrm>
          <a:prstGeom prst="rect">
            <a:avLst/>
          </a:prstGeom>
          <a:noFill/>
          <a:ln>
            <a:noFill/>
          </a:ln>
        </p:spPr>
      </p:pic>
      <p:pic>
        <p:nvPicPr>
          <p:cNvPr id="81" name="Google Shape;81;p7"/>
          <p:cNvPicPr preferRelativeResize="0"/>
          <p:nvPr/>
        </p:nvPicPr>
        <p:blipFill>
          <a:blip r:embed="rId5">
            <a:alphaModFix/>
          </a:blip>
          <a:stretch>
            <a:fillRect/>
          </a:stretch>
        </p:blipFill>
        <p:spPr>
          <a:xfrm>
            <a:off x="3240853" y="3145075"/>
            <a:ext cx="3879451" cy="3800602"/>
          </a:xfrm>
          <a:prstGeom prst="rect">
            <a:avLst/>
          </a:prstGeom>
          <a:noFill/>
          <a:ln>
            <a:noFill/>
          </a:ln>
        </p:spPr>
      </p:pic>
      <p:grpSp>
        <p:nvGrpSpPr>
          <p:cNvPr id="82" name="Google Shape;82;p7"/>
          <p:cNvGrpSpPr/>
          <p:nvPr/>
        </p:nvGrpSpPr>
        <p:grpSpPr>
          <a:xfrm>
            <a:off x="1195076" y="-1162170"/>
            <a:ext cx="6711579" cy="5355190"/>
            <a:chOff x="1080750" y="706350"/>
            <a:chExt cx="6982500" cy="3730800"/>
          </a:xfrm>
        </p:grpSpPr>
        <p:sp>
          <p:nvSpPr>
            <p:cNvPr id="83" name="Google Shape;83;p7"/>
            <p:cNvSpPr/>
            <p:nvPr/>
          </p:nvSpPr>
          <p:spPr>
            <a:xfrm>
              <a:off x="1080750" y="706350"/>
              <a:ext cx="6982500" cy="3730800"/>
            </a:xfrm>
            <a:prstGeom prst="roundRect">
              <a:avLst>
                <a:gd fmla="val 17416" name="adj"/>
              </a:avLst>
            </a:prstGeom>
            <a:gradFill>
              <a:gsLst>
                <a:gs pos="0">
                  <a:srgbClr val="FFFFFF">
                    <a:alpha val="0"/>
                  </a:srgbClr>
                </a:gs>
                <a:gs pos="70000">
                  <a:srgbClr val="F8F8F8"/>
                </a:gs>
                <a:gs pos="100000">
                  <a:schemeClr val="dk2"/>
                </a:gs>
              </a:gsLst>
              <a:path path="circle">
                <a:fillToRect b="50%" l="50%" r="50%" t="50%"/>
              </a:path>
              <a:tileRect/>
            </a:gradFill>
            <a:ln>
              <a:noFill/>
            </a:ln>
            <a:effectLst>
              <a:outerShdw blurRad="57150" rotWithShape="0" algn="bl" dist="9525">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7"/>
            <p:cNvSpPr/>
            <p:nvPr/>
          </p:nvSpPr>
          <p:spPr>
            <a:xfrm>
              <a:off x="1140297" y="751500"/>
              <a:ext cx="6863400" cy="3640500"/>
            </a:xfrm>
            <a:prstGeom prst="roundRect">
              <a:avLst>
                <a:gd fmla="val 16667" name="adj"/>
              </a:avLst>
            </a:prstGeom>
            <a:solidFill>
              <a:schemeClr val="dk2"/>
            </a:solidFill>
            <a:ln>
              <a:noFill/>
            </a:ln>
            <a:effectLst>
              <a:outerShdw blurRad="28575" rotWithShape="0" algn="bl">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 name="Google Shape;85;p7"/>
          <p:cNvSpPr txBox="1"/>
          <p:nvPr>
            <p:ph type="title"/>
          </p:nvPr>
        </p:nvSpPr>
        <p:spPr>
          <a:xfrm>
            <a:off x="2323825" y="444359"/>
            <a:ext cx="44541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6" name="Google Shape;86;p7"/>
          <p:cNvSpPr txBox="1"/>
          <p:nvPr>
            <p:ph idx="1" type="body"/>
          </p:nvPr>
        </p:nvSpPr>
        <p:spPr>
          <a:xfrm>
            <a:off x="2889775" y="1716125"/>
            <a:ext cx="3322200" cy="1569000"/>
          </a:xfrm>
          <a:prstGeom prst="rect">
            <a:avLst/>
          </a:prstGeom>
        </p:spPr>
        <p:txBody>
          <a:bodyPr anchorCtr="0" anchor="t" bIns="91425" lIns="91425" spcFirstLastPara="1" rIns="91425" wrap="square" tIns="91425">
            <a:noAutofit/>
          </a:bodyPr>
          <a:lstStyle>
            <a:lvl1pPr indent="-317500" lvl="0" marL="457200" rtl="0" algn="ctr">
              <a:lnSpc>
                <a:spcPct val="115000"/>
              </a:lnSpc>
              <a:spcBef>
                <a:spcPts val="0"/>
              </a:spcBef>
              <a:spcAft>
                <a:spcPts val="0"/>
              </a:spcAft>
              <a:buClr>
                <a:srgbClr val="434343"/>
              </a:buClr>
              <a:buSzPts val="1400"/>
              <a:buChar char="●"/>
              <a:defRPr sz="1400"/>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pic>
        <p:nvPicPr>
          <p:cNvPr id="87" name="Google Shape;87;p7"/>
          <p:cNvPicPr preferRelativeResize="0"/>
          <p:nvPr/>
        </p:nvPicPr>
        <p:blipFill rotWithShape="1">
          <a:blip r:embed="rId6">
            <a:alphaModFix/>
          </a:blip>
          <a:srcRect b="39947" l="58568" r="-5426" t="0"/>
          <a:stretch/>
        </p:blipFill>
        <p:spPr>
          <a:xfrm>
            <a:off x="1195075" y="1695350"/>
            <a:ext cx="2598600" cy="2497800"/>
          </a:xfrm>
          <a:prstGeom prst="roundRect">
            <a:avLst>
              <a:gd fmla="val 37219" name="adj"/>
            </a:avLst>
          </a:prstGeom>
          <a:noFill/>
          <a:ln>
            <a:noFill/>
          </a:ln>
        </p:spPr>
      </p:pic>
      <p:pic>
        <p:nvPicPr>
          <p:cNvPr id="88" name="Google Shape;88;p7"/>
          <p:cNvPicPr preferRelativeResize="0"/>
          <p:nvPr/>
        </p:nvPicPr>
        <p:blipFill rotWithShape="1">
          <a:blip r:embed="rId7">
            <a:alphaModFix/>
          </a:blip>
          <a:srcRect b="4150" l="0" r="59790" t="0"/>
          <a:stretch/>
        </p:blipFill>
        <p:spPr>
          <a:xfrm>
            <a:off x="6336523" y="-40025"/>
            <a:ext cx="1570200" cy="3666900"/>
          </a:xfrm>
          <a:prstGeom prst="rect">
            <a:avLst/>
          </a:prstGeom>
          <a:noFill/>
          <a:ln>
            <a:noFill/>
          </a:ln>
        </p:spPr>
      </p:pic>
      <p:sp>
        <p:nvSpPr>
          <p:cNvPr id="89" name="Google Shape;89;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0" name="Shape 90"/>
        <p:cNvGrpSpPr/>
        <p:nvPr/>
      </p:nvGrpSpPr>
      <p:grpSpPr>
        <a:xfrm>
          <a:off x="0" y="0"/>
          <a:ext cx="0" cy="0"/>
          <a:chOff x="0" y="0"/>
          <a:chExt cx="0" cy="0"/>
        </a:xfrm>
      </p:grpSpPr>
      <p:pic>
        <p:nvPicPr>
          <p:cNvPr id="91" name="Google Shape;91;p8"/>
          <p:cNvPicPr preferRelativeResize="0"/>
          <p:nvPr/>
        </p:nvPicPr>
        <p:blipFill>
          <a:blip r:embed="rId2">
            <a:alphaModFix/>
          </a:blip>
          <a:stretch>
            <a:fillRect/>
          </a:stretch>
        </p:blipFill>
        <p:spPr>
          <a:xfrm>
            <a:off x="-940812" y="-2630675"/>
            <a:ext cx="11787625" cy="9261851"/>
          </a:xfrm>
          <a:prstGeom prst="rect">
            <a:avLst/>
          </a:prstGeom>
          <a:noFill/>
          <a:ln>
            <a:noFill/>
          </a:ln>
        </p:spPr>
      </p:pic>
      <p:sp>
        <p:nvSpPr>
          <p:cNvPr id="92" name="Google Shape;92;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pic>
        <p:nvPicPr>
          <p:cNvPr id="93" name="Google Shape;93;p8"/>
          <p:cNvPicPr preferRelativeResize="0"/>
          <p:nvPr/>
        </p:nvPicPr>
        <p:blipFill rotWithShape="1">
          <a:blip r:embed="rId3">
            <a:alphaModFix/>
          </a:blip>
          <a:srcRect b="0" l="0" r="0" t="0"/>
          <a:stretch/>
        </p:blipFill>
        <p:spPr>
          <a:xfrm>
            <a:off x="-1115600" y="-921550"/>
            <a:ext cx="2549663" cy="2497800"/>
          </a:xfrm>
          <a:prstGeom prst="rect">
            <a:avLst/>
          </a:prstGeom>
          <a:noFill/>
          <a:ln>
            <a:noFill/>
          </a:ln>
        </p:spPr>
      </p:pic>
      <p:pic>
        <p:nvPicPr>
          <p:cNvPr id="94" name="Google Shape;94;p8"/>
          <p:cNvPicPr preferRelativeResize="0"/>
          <p:nvPr/>
        </p:nvPicPr>
        <p:blipFill>
          <a:blip r:embed="rId4">
            <a:alphaModFix/>
          </a:blip>
          <a:stretch>
            <a:fillRect/>
          </a:stretch>
        </p:blipFill>
        <p:spPr>
          <a:xfrm>
            <a:off x="6596978" y="2887725"/>
            <a:ext cx="3879451" cy="3800602"/>
          </a:xfrm>
          <a:prstGeom prst="rect">
            <a:avLst/>
          </a:prstGeom>
          <a:noFill/>
          <a:ln>
            <a:noFill/>
          </a:ln>
        </p:spPr>
      </p:pic>
      <p:pic>
        <p:nvPicPr>
          <p:cNvPr id="95" name="Google Shape;95;p8"/>
          <p:cNvPicPr preferRelativeResize="0"/>
          <p:nvPr/>
        </p:nvPicPr>
        <p:blipFill>
          <a:blip r:embed="rId5">
            <a:alphaModFix/>
          </a:blip>
          <a:stretch>
            <a:fillRect/>
          </a:stretch>
        </p:blipFill>
        <p:spPr>
          <a:xfrm>
            <a:off x="95625" y="4217973"/>
            <a:ext cx="787075" cy="771050"/>
          </a:xfrm>
          <a:prstGeom prst="rect">
            <a:avLst/>
          </a:prstGeom>
          <a:noFill/>
          <a:ln>
            <a:noFill/>
          </a:ln>
        </p:spPr>
      </p:pic>
      <p:sp>
        <p:nvSpPr>
          <p:cNvPr id="96" name="Google Shape;96;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7" name="Shape 97"/>
        <p:cNvGrpSpPr/>
        <p:nvPr/>
      </p:nvGrpSpPr>
      <p:grpSpPr>
        <a:xfrm>
          <a:off x="0" y="0"/>
          <a:ext cx="0" cy="0"/>
          <a:chOff x="0" y="0"/>
          <a:chExt cx="0" cy="0"/>
        </a:xfrm>
      </p:grpSpPr>
      <p:sp>
        <p:nvSpPr>
          <p:cNvPr id="98" name="Google Shape;98;p9"/>
          <p:cNvSpPr txBox="1"/>
          <p:nvPr>
            <p:ph type="title"/>
          </p:nvPr>
        </p:nvSpPr>
        <p:spPr>
          <a:xfrm>
            <a:off x="720000" y="2179625"/>
            <a:ext cx="77040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9" name="Google Shape;99;p9"/>
          <p:cNvSpPr txBox="1"/>
          <p:nvPr>
            <p:ph idx="1" type="subTitle"/>
          </p:nvPr>
        </p:nvSpPr>
        <p:spPr>
          <a:xfrm>
            <a:off x="2391925" y="3132175"/>
            <a:ext cx="43602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0" name="Google Shape;100;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1" name="Shape 101"/>
        <p:cNvGrpSpPr/>
        <p:nvPr/>
      </p:nvGrpSpPr>
      <p:grpSpPr>
        <a:xfrm>
          <a:off x="0" y="0"/>
          <a:ext cx="0" cy="0"/>
          <a:chOff x="0" y="0"/>
          <a:chExt cx="0" cy="0"/>
        </a:xfrm>
      </p:grpSpPr>
      <p:pic>
        <p:nvPicPr>
          <p:cNvPr id="102" name="Google Shape;102;p10"/>
          <p:cNvPicPr preferRelativeResize="0"/>
          <p:nvPr/>
        </p:nvPicPr>
        <p:blipFill rotWithShape="1">
          <a:blip r:embed="rId2">
            <a:alphaModFix/>
          </a:blip>
          <a:srcRect b="0" l="0" r="0" t="0"/>
          <a:stretch/>
        </p:blipFill>
        <p:spPr>
          <a:xfrm>
            <a:off x="-288000" y="1904900"/>
            <a:ext cx="2549663" cy="2497800"/>
          </a:xfrm>
          <a:prstGeom prst="rect">
            <a:avLst/>
          </a:prstGeom>
          <a:noFill/>
          <a:ln>
            <a:noFill/>
          </a:ln>
        </p:spPr>
      </p:pic>
      <p:sp>
        <p:nvSpPr>
          <p:cNvPr id="103" name="Google Shape;103;p10"/>
          <p:cNvSpPr txBox="1"/>
          <p:nvPr>
            <p:ph type="title"/>
          </p:nvPr>
        </p:nvSpPr>
        <p:spPr>
          <a:xfrm>
            <a:off x="780775" y="1385250"/>
            <a:ext cx="3243600" cy="237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id="104" name="Google Shape;104;p10"/>
          <p:cNvPicPr preferRelativeResize="0"/>
          <p:nvPr/>
        </p:nvPicPr>
        <p:blipFill rotWithShape="1">
          <a:blip r:embed="rId3">
            <a:alphaModFix/>
          </a:blip>
          <a:srcRect b="0" l="0" r="0" t="0"/>
          <a:stretch/>
        </p:blipFill>
        <p:spPr>
          <a:xfrm>
            <a:off x="7367450" y="-1388525"/>
            <a:ext cx="3610224" cy="3536798"/>
          </a:xfrm>
          <a:prstGeom prst="rect">
            <a:avLst/>
          </a:prstGeom>
          <a:noFill/>
          <a:ln>
            <a:noFill/>
          </a:ln>
        </p:spPr>
      </p:pic>
      <p:sp>
        <p:nvSpPr>
          <p:cNvPr id="105" name="Google Shape;105;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2.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Tenor Sans"/>
              <a:buNone/>
              <a:defRPr b="1" sz="2800">
                <a:solidFill>
                  <a:schemeClr val="dk1"/>
                </a:solidFill>
                <a:latin typeface="Tenor Sans"/>
                <a:ea typeface="Tenor Sans"/>
                <a:cs typeface="Tenor Sans"/>
                <a:sym typeface="Tenor Sans"/>
              </a:defRPr>
            </a:lvl1pPr>
            <a:lvl2pPr lvl="1" rtl="0">
              <a:spcBef>
                <a:spcPts val="0"/>
              </a:spcBef>
              <a:spcAft>
                <a:spcPts val="0"/>
              </a:spcAft>
              <a:buClr>
                <a:schemeClr val="dk1"/>
              </a:buClr>
              <a:buSzPts val="2800"/>
              <a:buFont typeface="Tenor Sans"/>
              <a:buNone/>
              <a:defRPr b="1" sz="2800">
                <a:solidFill>
                  <a:schemeClr val="dk1"/>
                </a:solidFill>
                <a:latin typeface="Tenor Sans"/>
                <a:ea typeface="Tenor Sans"/>
                <a:cs typeface="Tenor Sans"/>
                <a:sym typeface="Tenor Sans"/>
              </a:defRPr>
            </a:lvl2pPr>
            <a:lvl3pPr lvl="2" rtl="0">
              <a:spcBef>
                <a:spcPts val="0"/>
              </a:spcBef>
              <a:spcAft>
                <a:spcPts val="0"/>
              </a:spcAft>
              <a:buClr>
                <a:schemeClr val="dk1"/>
              </a:buClr>
              <a:buSzPts val="2800"/>
              <a:buFont typeface="Tenor Sans"/>
              <a:buNone/>
              <a:defRPr b="1" sz="2800">
                <a:solidFill>
                  <a:schemeClr val="dk1"/>
                </a:solidFill>
                <a:latin typeface="Tenor Sans"/>
                <a:ea typeface="Tenor Sans"/>
                <a:cs typeface="Tenor Sans"/>
                <a:sym typeface="Tenor Sans"/>
              </a:defRPr>
            </a:lvl3pPr>
            <a:lvl4pPr lvl="3" rtl="0">
              <a:spcBef>
                <a:spcPts val="0"/>
              </a:spcBef>
              <a:spcAft>
                <a:spcPts val="0"/>
              </a:spcAft>
              <a:buClr>
                <a:schemeClr val="dk1"/>
              </a:buClr>
              <a:buSzPts val="2800"/>
              <a:buFont typeface="Tenor Sans"/>
              <a:buNone/>
              <a:defRPr b="1" sz="2800">
                <a:solidFill>
                  <a:schemeClr val="dk1"/>
                </a:solidFill>
                <a:latin typeface="Tenor Sans"/>
                <a:ea typeface="Tenor Sans"/>
                <a:cs typeface="Tenor Sans"/>
                <a:sym typeface="Tenor Sans"/>
              </a:defRPr>
            </a:lvl4pPr>
            <a:lvl5pPr lvl="4" rtl="0">
              <a:spcBef>
                <a:spcPts val="0"/>
              </a:spcBef>
              <a:spcAft>
                <a:spcPts val="0"/>
              </a:spcAft>
              <a:buClr>
                <a:schemeClr val="dk1"/>
              </a:buClr>
              <a:buSzPts val="2800"/>
              <a:buFont typeface="Tenor Sans"/>
              <a:buNone/>
              <a:defRPr b="1" sz="2800">
                <a:solidFill>
                  <a:schemeClr val="dk1"/>
                </a:solidFill>
                <a:latin typeface="Tenor Sans"/>
                <a:ea typeface="Tenor Sans"/>
                <a:cs typeface="Tenor Sans"/>
                <a:sym typeface="Tenor Sans"/>
              </a:defRPr>
            </a:lvl5pPr>
            <a:lvl6pPr lvl="5" rtl="0">
              <a:spcBef>
                <a:spcPts val="0"/>
              </a:spcBef>
              <a:spcAft>
                <a:spcPts val="0"/>
              </a:spcAft>
              <a:buClr>
                <a:schemeClr val="dk1"/>
              </a:buClr>
              <a:buSzPts val="2800"/>
              <a:buFont typeface="Tenor Sans"/>
              <a:buNone/>
              <a:defRPr b="1" sz="2800">
                <a:solidFill>
                  <a:schemeClr val="dk1"/>
                </a:solidFill>
                <a:latin typeface="Tenor Sans"/>
                <a:ea typeface="Tenor Sans"/>
                <a:cs typeface="Tenor Sans"/>
                <a:sym typeface="Tenor Sans"/>
              </a:defRPr>
            </a:lvl6pPr>
            <a:lvl7pPr lvl="6" rtl="0">
              <a:spcBef>
                <a:spcPts val="0"/>
              </a:spcBef>
              <a:spcAft>
                <a:spcPts val="0"/>
              </a:spcAft>
              <a:buClr>
                <a:schemeClr val="dk1"/>
              </a:buClr>
              <a:buSzPts val="2800"/>
              <a:buFont typeface="Tenor Sans"/>
              <a:buNone/>
              <a:defRPr b="1" sz="2800">
                <a:solidFill>
                  <a:schemeClr val="dk1"/>
                </a:solidFill>
                <a:latin typeface="Tenor Sans"/>
                <a:ea typeface="Tenor Sans"/>
                <a:cs typeface="Tenor Sans"/>
                <a:sym typeface="Tenor Sans"/>
              </a:defRPr>
            </a:lvl7pPr>
            <a:lvl8pPr lvl="7" rtl="0">
              <a:spcBef>
                <a:spcPts val="0"/>
              </a:spcBef>
              <a:spcAft>
                <a:spcPts val="0"/>
              </a:spcAft>
              <a:buClr>
                <a:schemeClr val="dk1"/>
              </a:buClr>
              <a:buSzPts val="2800"/>
              <a:buFont typeface="Tenor Sans"/>
              <a:buNone/>
              <a:defRPr b="1" sz="2800">
                <a:solidFill>
                  <a:schemeClr val="dk1"/>
                </a:solidFill>
                <a:latin typeface="Tenor Sans"/>
                <a:ea typeface="Tenor Sans"/>
                <a:cs typeface="Tenor Sans"/>
                <a:sym typeface="Tenor Sans"/>
              </a:defRPr>
            </a:lvl8pPr>
            <a:lvl9pPr lvl="8" rtl="0">
              <a:spcBef>
                <a:spcPts val="0"/>
              </a:spcBef>
              <a:spcAft>
                <a:spcPts val="0"/>
              </a:spcAft>
              <a:buClr>
                <a:schemeClr val="dk1"/>
              </a:buClr>
              <a:buSzPts val="2800"/>
              <a:buFont typeface="Tenor Sans"/>
              <a:buNone/>
              <a:defRPr b="1" sz="2800">
                <a:solidFill>
                  <a:schemeClr val="dk1"/>
                </a:solidFill>
                <a:latin typeface="Tenor Sans"/>
                <a:ea typeface="Tenor Sans"/>
                <a:cs typeface="Tenor Sans"/>
                <a:sym typeface="Tenor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Barlow Semi Condensed"/>
              <a:buChar char="●"/>
              <a:defRPr>
                <a:solidFill>
                  <a:schemeClr val="dk1"/>
                </a:solidFill>
                <a:latin typeface="Barlow Semi Condensed"/>
                <a:ea typeface="Barlow Semi Condensed"/>
                <a:cs typeface="Barlow Semi Condensed"/>
                <a:sym typeface="Barlow Semi Condensed"/>
              </a:defRPr>
            </a:lvl1pPr>
            <a:lvl2pPr indent="-317500" lvl="1" marL="914400">
              <a:lnSpc>
                <a:spcPct val="100000"/>
              </a:lnSpc>
              <a:spcBef>
                <a:spcPts val="0"/>
              </a:spcBef>
              <a:spcAft>
                <a:spcPts val="0"/>
              </a:spcAft>
              <a:buClr>
                <a:schemeClr val="dk1"/>
              </a:buClr>
              <a:buSzPts val="1400"/>
              <a:buFont typeface="Barlow Semi Condensed"/>
              <a:buChar char="○"/>
              <a:defRPr>
                <a:solidFill>
                  <a:schemeClr val="dk1"/>
                </a:solidFill>
                <a:latin typeface="Barlow Semi Condensed"/>
                <a:ea typeface="Barlow Semi Condensed"/>
                <a:cs typeface="Barlow Semi Condensed"/>
                <a:sym typeface="Barlow Semi Condensed"/>
              </a:defRPr>
            </a:lvl2pPr>
            <a:lvl3pPr indent="-317500" lvl="2" marL="1371600">
              <a:lnSpc>
                <a:spcPct val="100000"/>
              </a:lnSpc>
              <a:spcBef>
                <a:spcPts val="0"/>
              </a:spcBef>
              <a:spcAft>
                <a:spcPts val="0"/>
              </a:spcAft>
              <a:buClr>
                <a:schemeClr val="dk1"/>
              </a:buClr>
              <a:buSzPts val="1400"/>
              <a:buFont typeface="Barlow Semi Condensed"/>
              <a:buChar char="■"/>
              <a:defRPr>
                <a:solidFill>
                  <a:schemeClr val="dk1"/>
                </a:solidFill>
                <a:latin typeface="Barlow Semi Condensed"/>
                <a:ea typeface="Barlow Semi Condensed"/>
                <a:cs typeface="Barlow Semi Condensed"/>
                <a:sym typeface="Barlow Semi Condensed"/>
              </a:defRPr>
            </a:lvl3pPr>
            <a:lvl4pPr indent="-317500" lvl="3" marL="1828800">
              <a:lnSpc>
                <a:spcPct val="100000"/>
              </a:lnSpc>
              <a:spcBef>
                <a:spcPts val="0"/>
              </a:spcBef>
              <a:spcAft>
                <a:spcPts val="0"/>
              </a:spcAft>
              <a:buClr>
                <a:schemeClr val="dk1"/>
              </a:buClr>
              <a:buSzPts val="1400"/>
              <a:buFont typeface="Barlow Semi Condensed"/>
              <a:buChar char="●"/>
              <a:defRPr>
                <a:solidFill>
                  <a:schemeClr val="dk1"/>
                </a:solidFill>
                <a:latin typeface="Barlow Semi Condensed"/>
                <a:ea typeface="Barlow Semi Condensed"/>
                <a:cs typeface="Barlow Semi Condensed"/>
                <a:sym typeface="Barlow Semi Condensed"/>
              </a:defRPr>
            </a:lvl4pPr>
            <a:lvl5pPr indent="-317500" lvl="4" marL="2286000">
              <a:lnSpc>
                <a:spcPct val="100000"/>
              </a:lnSpc>
              <a:spcBef>
                <a:spcPts val="0"/>
              </a:spcBef>
              <a:spcAft>
                <a:spcPts val="0"/>
              </a:spcAft>
              <a:buClr>
                <a:schemeClr val="dk1"/>
              </a:buClr>
              <a:buSzPts val="1400"/>
              <a:buFont typeface="Barlow Semi Condensed"/>
              <a:buChar char="○"/>
              <a:defRPr>
                <a:solidFill>
                  <a:schemeClr val="dk1"/>
                </a:solidFill>
                <a:latin typeface="Barlow Semi Condensed"/>
                <a:ea typeface="Barlow Semi Condensed"/>
                <a:cs typeface="Barlow Semi Condensed"/>
                <a:sym typeface="Barlow Semi Condensed"/>
              </a:defRPr>
            </a:lvl5pPr>
            <a:lvl6pPr indent="-317500" lvl="5" marL="2743200">
              <a:lnSpc>
                <a:spcPct val="100000"/>
              </a:lnSpc>
              <a:spcBef>
                <a:spcPts val="0"/>
              </a:spcBef>
              <a:spcAft>
                <a:spcPts val="0"/>
              </a:spcAft>
              <a:buClr>
                <a:schemeClr val="dk1"/>
              </a:buClr>
              <a:buSzPts val="1400"/>
              <a:buFont typeface="Barlow Semi Condensed"/>
              <a:buChar char="■"/>
              <a:defRPr>
                <a:solidFill>
                  <a:schemeClr val="dk1"/>
                </a:solidFill>
                <a:latin typeface="Barlow Semi Condensed"/>
                <a:ea typeface="Barlow Semi Condensed"/>
                <a:cs typeface="Barlow Semi Condensed"/>
                <a:sym typeface="Barlow Semi Condensed"/>
              </a:defRPr>
            </a:lvl6pPr>
            <a:lvl7pPr indent="-317500" lvl="6" marL="3200400">
              <a:lnSpc>
                <a:spcPct val="100000"/>
              </a:lnSpc>
              <a:spcBef>
                <a:spcPts val="0"/>
              </a:spcBef>
              <a:spcAft>
                <a:spcPts val="0"/>
              </a:spcAft>
              <a:buClr>
                <a:schemeClr val="dk1"/>
              </a:buClr>
              <a:buSzPts val="1400"/>
              <a:buFont typeface="Barlow Semi Condensed"/>
              <a:buChar char="●"/>
              <a:defRPr>
                <a:solidFill>
                  <a:schemeClr val="dk1"/>
                </a:solidFill>
                <a:latin typeface="Barlow Semi Condensed"/>
                <a:ea typeface="Barlow Semi Condensed"/>
                <a:cs typeface="Barlow Semi Condensed"/>
                <a:sym typeface="Barlow Semi Condensed"/>
              </a:defRPr>
            </a:lvl7pPr>
            <a:lvl8pPr indent="-317500" lvl="7" marL="3657600">
              <a:lnSpc>
                <a:spcPct val="100000"/>
              </a:lnSpc>
              <a:spcBef>
                <a:spcPts val="0"/>
              </a:spcBef>
              <a:spcAft>
                <a:spcPts val="0"/>
              </a:spcAft>
              <a:buClr>
                <a:schemeClr val="dk1"/>
              </a:buClr>
              <a:buSzPts val="1400"/>
              <a:buFont typeface="Barlow Semi Condensed"/>
              <a:buChar char="○"/>
              <a:defRPr>
                <a:solidFill>
                  <a:schemeClr val="dk1"/>
                </a:solidFill>
                <a:latin typeface="Barlow Semi Condensed"/>
                <a:ea typeface="Barlow Semi Condensed"/>
                <a:cs typeface="Barlow Semi Condensed"/>
                <a:sym typeface="Barlow Semi Condensed"/>
              </a:defRPr>
            </a:lvl8pPr>
            <a:lvl9pPr indent="-317500" lvl="8" marL="4114800">
              <a:lnSpc>
                <a:spcPct val="100000"/>
              </a:lnSpc>
              <a:spcBef>
                <a:spcPts val="0"/>
              </a:spcBef>
              <a:spcAft>
                <a:spcPts val="0"/>
              </a:spcAft>
              <a:buClr>
                <a:schemeClr val="dk1"/>
              </a:buClr>
              <a:buSzPts val="1400"/>
              <a:buFont typeface="Barlow Semi Condensed"/>
              <a:buChar char="■"/>
              <a:defRPr>
                <a:solidFill>
                  <a:schemeClr val="dk1"/>
                </a:solidFill>
                <a:latin typeface="Barlow Semi Condensed"/>
                <a:ea typeface="Barlow Semi Condensed"/>
                <a:cs typeface="Barlow Semi Condensed"/>
                <a:sym typeface="Barlow Semi Condensed"/>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Barlow Semi Condensed"/>
                <a:ea typeface="Barlow Semi Condensed"/>
                <a:cs typeface="Barlow Semi Condensed"/>
                <a:sym typeface="Barlow Semi Condensed"/>
              </a:defRPr>
            </a:lvl1pPr>
            <a:lvl2pPr lvl="1" algn="r">
              <a:buNone/>
              <a:defRPr sz="1300">
                <a:solidFill>
                  <a:schemeClr val="dk1"/>
                </a:solidFill>
                <a:latin typeface="Barlow Semi Condensed"/>
                <a:ea typeface="Barlow Semi Condensed"/>
                <a:cs typeface="Barlow Semi Condensed"/>
                <a:sym typeface="Barlow Semi Condensed"/>
              </a:defRPr>
            </a:lvl2pPr>
            <a:lvl3pPr lvl="2" algn="r">
              <a:buNone/>
              <a:defRPr sz="1300">
                <a:solidFill>
                  <a:schemeClr val="dk1"/>
                </a:solidFill>
                <a:latin typeface="Barlow Semi Condensed"/>
                <a:ea typeface="Barlow Semi Condensed"/>
                <a:cs typeface="Barlow Semi Condensed"/>
                <a:sym typeface="Barlow Semi Condensed"/>
              </a:defRPr>
            </a:lvl3pPr>
            <a:lvl4pPr lvl="3" algn="r">
              <a:buNone/>
              <a:defRPr sz="1300">
                <a:solidFill>
                  <a:schemeClr val="dk1"/>
                </a:solidFill>
                <a:latin typeface="Barlow Semi Condensed"/>
                <a:ea typeface="Barlow Semi Condensed"/>
                <a:cs typeface="Barlow Semi Condensed"/>
                <a:sym typeface="Barlow Semi Condensed"/>
              </a:defRPr>
            </a:lvl4pPr>
            <a:lvl5pPr lvl="4" algn="r">
              <a:buNone/>
              <a:defRPr sz="1300">
                <a:solidFill>
                  <a:schemeClr val="dk1"/>
                </a:solidFill>
                <a:latin typeface="Barlow Semi Condensed"/>
                <a:ea typeface="Barlow Semi Condensed"/>
                <a:cs typeface="Barlow Semi Condensed"/>
                <a:sym typeface="Barlow Semi Condensed"/>
              </a:defRPr>
            </a:lvl5pPr>
            <a:lvl6pPr lvl="5" algn="r">
              <a:buNone/>
              <a:defRPr sz="1300">
                <a:solidFill>
                  <a:schemeClr val="dk1"/>
                </a:solidFill>
                <a:latin typeface="Barlow Semi Condensed"/>
                <a:ea typeface="Barlow Semi Condensed"/>
                <a:cs typeface="Barlow Semi Condensed"/>
                <a:sym typeface="Barlow Semi Condensed"/>
              </a:defRPr>
            </a:lvl6pPr>
            <a:lvl7pPr lvl="6" algn="r">
              <a:buNone/>
              <a:defRPr sz="1300">
                <a:solidFill>
                  <a:schemeClr val="dk1"/>
                </a:solidFill>
                <a:latin typeface="Barlow Semi Condensed"/>
                <a:ea typeface="Barlow Semi Condensed"/>
                <a:cs typeface="Barlow Semi Condensed"/>
                <a:sym typeface="Barlow Semi Condensed"/>
              </a:defRPr>
            </a:lvl7pPr>
            <a:lvl8pPr lvl="7" algn="r">
              <a:buNone/>
              <a:defRPr sz="1300">
                <a:solidFill>
                  <a:schemeClr val="dk1"/>
                </a:solidFill>
                <a:latin typeface="Barlow Semi Condensed"/>
                <a:ea typeface="Barlow Semi Condensed"/>
                <a:cs typeface="Barlow Semi Condensed"/>
                <a:sym typeface="Barlow Semi Condensed"/>
              </a:defRPr>
            </a:lvl8pPr>
            <a:lvl9pPr lvl="8" algn="r">
              <a:buNone/>
              <a:defRPr sz="1300">
                <a:solidFill>
                  <a:schemeClr val="dk1"/>
                </a:solidFill>
                <a:latin typeface="Barlow Semi Condensed"/>
                <a:ea typeface="Barlow Semi Condensed"/>
                <a:cs typeface="Barlow Semi Condensed"/>
                <a:sym typeface="Barlow Semi Condensed"/>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 Id="rId3" Type="http://schemas.openxmlformats.org/officeDocument/2006/relationships/image" Target="../media/image32.png"/><Relationship Id="rId4" Type="http://schemas.openxmlformats.org/officeDocument/2006/relationships/image" Target="../media/image36.png"/><Relationship Id="rId5" Type="http://schemas.openxmlformats.org/officeDocument/2006/relationships/image" Target="../media/image41.png"/><Relationship Id="rId6" Type="http://schemas.openxmlformats.org/officeDocument/2006/relationships/image" Target="../media/image47.png"/><Relationship Id="rId7" Type="http://schemas.openxmlformats.org/officeDocument/2006/relationships/image" Target="../media/image49.png"/><Relationship Id="rId8" Type="http://schemas.openxmlformats.org/officeDocument/2006/relationships/image" Target="../media/image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xml"/><Relationship Id="rId3" Type="http://schemas.openxmlformats.org/officeDocument/2006/relationships/image" Target="../media/image5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5.xml"/><Relationship Id="rId3" Type="http://schemas.openxmlformats.org/officeDocument/2006/relationships/image" Target="../media/image46.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4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56.png"/><Relationship Id="rId5" Type="http://schemas.openxmlformats.org/officeDocument/2006/relationships/image" Target="../media/image5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8.xml"/><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 Id="rId3" Type="http://schemas.openxmlformats.org/officeDocument/2006/relationships/image" Target="../media/image68.png"/><Relationship Id="rId4" Type="http://schemas.openxmlformats.org/officeDocument/2006/relationships/image" Target="../media/image64.png"/><Relationship Id="rId5" Type="http://schemas.openxmlformats.org/officeDocument/2006/relationships/image" Target="../media/image61.png"/><Relationship Id="rId6" Type="http://schemas.openxmlformats.org/officeDocument/2006/relationships/image" Target="../media/image71.png"/><Relationship Id="rId7" Type="http://schemas.openxmlformats.org/officeDocument/2006/relationships/image" Target="../media/image60.png"/><Relationship Id="rId8" Type="http://schemas.openxmlformats.org/officeDocument/2006/relationships/image" Target="../media/image6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6.png"/><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 Id="rId3" Type="http://schemas.openxmlformats.org/officeDocument/2006/relationships/image" Target="../media/image66.png"/><Relationship Id="rId4" Type="http://schemas.openxmlformats.org/officeDocument/2006/relationships/image" Target="../media/image70.png"/><Relationship Id="rId5" Type="http://schemas.openxmlformats.org/officeDocument/2006/relationships/image" Target="../media/image65.png"/><Relationship Id="rId6" Type="http://schemas.openxmlformats.org/officeDocument/2006/relationships/image" Target="../media/image62.png"/><Relationship Id="rId7" Type="http://schemas.openxmlformats.org/officeDocument/2006/relationships/image" Target="../media/image78.png"/><Relationship Id="rId8" Type="http://schemas.openxmlformats.org/officeDocument/2006/relationships/image" Target="../media/image5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 Id="rId3" Type="http://schemas.openxmlformats.org/officeDocument/2006/relationships/image" Target="../media/image73.png"/><Relationship Id="rId4" Type="http://schemas.openxmlformats.org/officeDocument/2006/relationships/image" Target="../media/image69.png"/><Relationship Id="rId5" Type="http://schemas.openxmlformats.org/officeDocument/2006/relationships/image" Target="../media/image87.png"/><Relationship Id="rId6" Type="http://schemas.openxmlformats.org/officeDocument/2006/relationships/image" Target="../media/image83.png"/><Relationship Id="rId7" Type="http://schemas.openxmlformats.org/officeDocument/2006/relationships/image" Target="../media/image82.png"/><Relationship Id="rId8" Type="http://schemas.openxmlformats.org/officeDocument/2006/relationships/image" Target="../media/image6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 Id="rId3" Type="http://schemas.openxmlformats.org/officeDocument/2006/relationships/image" Target="../media/image74.png"/><Relationship Id="rId4" Type="http://schemas.openxmlformats.org/officeDocument/2006/relationships/image" Target="../media/image9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 Id="rId3" Type="http://schemas.openxmlformats.org/officeDocument/2006/relationships/image" Target="../media/image7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image" Target="../media/image8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8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 Id="rId3" Type="http://schemas.openxmlformats.org/officeDocument/2006/relationships/image" Target="../media/image89.png"/><Relationship Id="rId4" Type="http://schemas.openxmlformats.org/officeDocument/2006/relationships/image" Target="../media/image7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 Id="rId3" Type="http://schemas.openxmlformats.org/officeDocument/2006/relationships/image" Target="../media/image8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 Id="rId3" Type="http://schemas.openxmlformats.org/officeDocument/2006/relationships/image" Target="../media/image90.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7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7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5.xml"/><Relationship Id="rId3" Type="http://schemas.openxmlformats.org/officeDocument/2006/relationships/image" Target="../media/image85.png"/><Relationship Id="rId4" Type="http://schemas.openxmlformats.org/officeDocument/2006/relationships/image" Target="../media/image99.png"/><Relationship Id="rId5" Type="http://schemas.openxmlformats.org/officeDocument/2006/relationships/image" Target="../media/image91.png"/><Relationship Id="rId6" Type="http://schemas.openxmlformats.org/officeDocument/2006/relationships/image" Target="../media/image10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image" Target="../media/image8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 Id="rId3" Type="http://schemas.openxmlformats.org/officeDocument/2006/relationships/image" Target="../media/image86.png"/><Relationship Id="rId4" Type="http://schemas.openxmlformats.org/officeDocument/2006/relationships/image" Target="../media/image10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8.xml"/><Relationship Id="rId3" Type="http://schemas.openxmlformats.org/officeDocument/2006/relationships/image" Target="../media/image101.png"/><Relationship Id="rId4" Type="http://schemas.openxmlformats.org/officeDocument/2006/relationships/image" Target="../media/image100.png"/><Relationship Id="rId5" Type="http://schemas.openxmlformats.org/officeDocument/2006/relationships/image" Target="../media/image98.png"/><Relationship Id="rId6" Type="http://schemas.openxmlformats.org/officeDocument/2006/relationships/image" Target="../media/image10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9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0.xml"/><Relationship Id="rId3" Type="http://schemas.openxmlformats.org/officeDocument/2006/relationships/image" Target="../media/image96.png"/><Relationship Id="rId4" Type="http://schemas.openxmlformats.org/officeDocument/2006/relationships/image" Target="../media/image95.png"/><Relationship Id="rId5" Type="http://schemas.openxmlformats.org/officeDocument/2006/relationships/image" Target="../media/image92.png"/><Relationship Id="rId6" Type="http://schemas.openxmlformats.org/officeDocument/2006/relationships/image" Target="../media/image9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 Id="rId3" Type="http://schemas.openxmlformats.org/officeDocument/2006/relationships/image" Target="../media/image39.png"/><Relationship Id="rId4" Type="http://schemas.openxmlformats.org/officeDocument/2006/relationships/image" Target="../media/image28.png"/><Relationship Id="rId5" Type="http://schemas.openxmlformats.org/officeDocument/2006/relationships/image" Target="../media/image34.png"/><Relationship Id="rId6" Type="http://schemas.openxmlformats.org/officeDocument/2006/relationships/image" Target="../media/image31.png"/><Relationship Id="rId7" Type="http://schemas.openxmlformats.org/officeDocument/2006/relationships/image" Target="../media/image38.png"/><Relationship Id="rId8"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29"/>
          <p:cNvSpPr txBox="1"/>
          <p:nvPr>
            <p:ph type="ctrTitle"/>
          </p:nvPr>
        </p:nvSpPr>
        <p:spPr>
          <a:xfrm>
            <a:off x="1669825" y="1238850"/>
            <a:ext cx="5804400" cy="218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Trabajo Práctico 4:</a:t>
            </a:r>
            <a:endParaRPr/>
          </a:p>
          <a:p>
            <a:pPr indent="0" lvl="0" marL="0" rtl="0" algn="ctr">
              <a:spcBef>
                <a:spcPts val="0"/>
              </a:spcBef>
              <a:spcAft>
                <a:spcPts val="0"/>
              </a:spcAft>
              <a:buNone/>
            </a:pPr>
            <a:r>
              <a:t/>
            </a:r>
            <a:endParaRPr sz="2600"/>
          </a:p>
          <a:p>
            <a:pPr indent="0" lvl="0" marL="0" rtl="0" algn="ctr">
              <a:spcBef>
                <a:spcPts val="0"/>
              </a:spcBef>
              <a:spcAft>
                <a:spcPts val="0"/>
              </a:spcAft>
              <a:buNone/>
            </a:pPr>
            <a:r>
              <a:rPr lang="es" sz="2600"/>
              <a:t>Métodos de Aprendizaje no supervisado</a:t>
            </a:r>
            <a:endParaRPr sz="2600"/>
          </a:p>
        </p:txBody>
      </p:sp>
      <p:sp>
        <p:nvSpPr>
          <p:cNvPr id="352" name="Google Shape;352;p29"/>
          <p:cNvSpPr txBox="1"/>
          <p:nvPr>
            <p:ph idx="1" type="subTitle"/>
          </p:nvPr>
        </p:nvSpPr>
        <p:spPr>
          <a:xfrm>
            <a:off x="2392500" y="3647550"/>
            <a:ext cx="4359000" cy="40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latin typeface="Barlow Semi Condensed"/>
                <a:ea typeface="Barlow Semi Condensed"/>
                <a:cs typeface="Barlow Semi Condensed"/>
                <a:sym typeface="Barlow Semi Condensed"/>
              </a:rPr>
              <a:t>Grupo 3: Guadalupe Sosa Ferro y Florencia Denisse Costa</a:t>
            </a:r>
            <a:endParaRPr>
              <a:latin typeface="Barlow Semi Condensed"/>
              <a:ea typeface="Barlow Semi Condensed"/>
              <a:cs typeface="Barlow Semi Condensed"/>
              <a:sym typeface="Barlow Semi Condensed"/>
            </a:endParaRPr>
          </a:p>
        </p:txBody>
      </p:sp>
      <p:cxnSp>
        <p:nvCxnSpPr>
          <p:cNvPr id="353" name="Google Shape;353;p29"/>
          <p:cNvCxnSpPr/>
          <p:nvPr/>
        </p:nvCxnSpPr>
        <p:spPr>
          <a:xfrm>
            <a:off x="4132950" y="3512060"/>
            <a:ext cx="878100" cy="0"/>
          </a:xfrm>
          <a:prstGeom prst="straightConnector1">
            <a:avLst/>
          </a:prstGeom>
          <a:noFill/>
          <a:ln cap="flat" cmpd="sng" w="19050">
            <a:solidFill>
              <a:schemeClr val="dk1"/>
            </a:solidFill>
            <a:prstDash val="solid"/>
            <a:round/>
            <a:headEnd len="med" w="med" type="none"/>
            <a:tailEnd len="med" w="med" type="none"/>
          </a:ln>
        </p:spPr>
      </p:cxnSp>
      <p:pic>
        <p:nvPicPr>
          <p:cNvPr id="354" name="Google Shape;354;p29"/>
          <p:cNvPicPr preferRelativeResize="0"/>
          <p:nvPr/>
        </p:nvPicPr>
        <p:blipFill>
          <a:blip r:embed="rId3">
            <a:alphaModFix/>
          </a:blip>
          <a:stretch>
            <a:fillRect/>
          </a:stretch>
        </p:blipFill>
        <p:spPr>
          <a:xfrm>
            <a:off x="7105700" y="839650"/>
            <a:ext cx="790202" cy="774124"/>
          </a:xfrm>
          <a:prstGeom prst="rect">
            <a:avLst/>
          </a:prstGeom>
          <a:noFill/>
          <a:ln>
            <a:noFill/>
          </a:ln>
        </p:spPr>
      </p:pic>
      <p:pic>
        <p:nvPicPr>
          <p:cNvPr id="355" name="Google Shape;355;p29"/>
          <p:cNvPicPr preferRelativeResize="0"/>
          <p:nvPr/>
        </p:nvPicPr>
        <p:blipFill>
          <a:blip r:embed="rId4">
            <a:alphaModFix/>
          </a:blip>
          <a:stretch>
            <a:fillRect/>
          </a:stretch>
        </p:blipFill>
        <p:spPr>
          <a:xfrm>
            <a:off x="1333225" y="3266850"/>
            <a:ext cx="500425" cy="490249"/>
          </a:xfrm>
          <a:prstGeom prst="rect">
            <a:avLst/>
          </a:prstGeom>
          <a:noFill/>
          <a:ln>
            <a:noFill/>
          </a:ln>
        </p:spPr>
      </p:pic>
      <p:sp>
        <p:nvSpPr>
          <p:cNvPr id="356" name="Google Shape;356;p29"/>
          <p:cNvSpPr txBox="1"/>
          <p:nvPr>
            <p:ph idx="1" type="subTitle"/>
          </p:nvPr>
        </p:nvSpPr>
        <p:spPr>
          <a:xfrm>
            <a:off x="6849300" y="53200"/>
            <a:ext cx="2294700" cy="409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i="1" lang="es">
                <a:latin typeface="Barlow Semi Condensed"/>
                <a:ea typeface="Barlow Semi Condensed"/>
                <a:cs typeface="Barlow Semi Condensed"/>
                <a:sym typeface="Barlow Semi Condensed"/>
              </a:rPr>
              <a:t>72.75 - Aprendizaje Automático </a:t>
            </a:r>
            <a:endParaRPr i="1">
              <a:latin typeface="Barlow Semi Condensed"/>
              <a:ea typeface="Barlow Semi Condensed"/>
              <a:cs typeface="Barlow Semi Condensed"/>
              <a:sym typeface="Barlow Semi Condense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pic>
        <p:nvPicPr>
          <p:cNvPr id="484" name="Google Shape;484;p38"/>
          <p:cNvPicPr preferRelativeResize="0"/>
          <p:nvPr/>
        </p:nvPicPr>
        <p:blipFill>
          <a:blip r:embed="rId3">
            <a:alphaModFix/>
          </a:blip>
          <a:stretch>
            <a:fillRect/>
          </a:stretch>
        </p:blipFill>
        <p:spPr>
          <a:xfrm>
            <a:off x="3313099" y="2637388"/>
            <a:ext cx="2517801" cy="2517823"/>
          </a:xfrm>
          <a:prstGeom prst="rect">
            <a:avLst/>
          </a:prstGeom>
          <a:noFill/>
          <a:ln>
            <a:noFill/>
          </a:ln>
        </p:spPr>
      </p:pic>
      <p:pic>
        <p:nvPicPr>
          <p:cNvPr id="485" name="Google Shape;485;p38"/>
          <p:cNvPicPr preferRelativeResize="0"/>
          <p:nvPr/>
        </p:nvPicPr>
        <p:blipFill>
          <a:blip r:embed="rId4">
            <a:alphaModFix/>
          </a:blip>
          <a:stretch>
            <a:fillRect/>
          </a:stretch>
        </p:blipFill>
        <p:spPr>
          <a:xfrm>
            <a:off x="231775" y="2637400"/>
            <a:ext cx="2517801" cy="2517801"/>
          </a:xfrm>
          <a:prstGeom prst="rect">
            <a:avLst/>
          </a:prstGeom>
          <a:noFill/>
          <a:ln>
            <a:noFill/>
          </a:ln>
        </p:spPr>
      </p:pic>
      <p:pic>
        <p:nvPicPr>
          <p:cNvPr id="486" name="Google Shape;486;p38"/>
          <p:cNvPicPr preferRelativeResize="0"/>
          <p:nvPr/>
        </p:nvPicPr>
        <p:blipFill>
          <a:blip r:embed="rId5">
            <a:alphaModFix/>
          </a:blip>
          <a:stretch>
            <a:fillRect/>
          </a:stretch>
        </p:blipFill>
        <p:spPr>
          <a:xfrm>
            <a:off x="6394424" y="0"/>
            <a:ext cx="2517801" cy="2517801"/>
          </a:xfrm>
          <a:prstGeom prst="rect">
            <a:avLst/>
          </a:prstGeom>
          <a:noFill/>
          <a:ln>
            <a:noFill/>
          </a:ln>
        </p:spPr>
      </p:pic>
      <p:pic>
        <p:nvPicPr>
          <p:cNvPr id="487" name="Google Shape;487;p38"/>
          <p:cNvPicPr preferRelativeResize="0"/>
          <p:nvPr/>
        </p:nvPicPr>
        <p:blipFill>
          <a:blip r:embed="rId6">
            <a:alphaModFix/>
          </a:blip>
          <a:stretch>
            <a:fillRect/>
          </a:stretch>
        </p:blipFill>
        <p:spPr>
          <a:xfrm>
            <a:off x="3313100" y="0"/>
            <a:ext cx="2517801" cy="2517801"/>
          </a:xfrm>
          <a:prstGeom prst="rect">
            <a:avLst/>
          </a:prstGeom>
          <a:noFill/>
          <a:ln>
            <a:noFill/>
          </a:ln>
        </p:spPr>
      </p:pic>
      <p:pic>
        <p:nvPicPr>
          <p:cNvPr id="488" name="Google Shape;488;p38"/>
          <p:cNvPicPr preferRelativeResize="0"/>
          <p:nvPr/>
        </p:nvPicPr>
        <p:blipFill>
          <a:blip r:embed="rId7">
            <a:alphaModFix/>
          </a:blip>
          <a:stretch>
            <a:fillRect/>
          </a:stretch>
        </p:blipFill>
        <p:spPr>
          <a:xfrm>
            <a:off x="231775" y="0"/>
            <a:ext cx="2517801" cy="2517801"/>
          </a:xfrm>
          <a:prstGeom prst="rect">
            <a:avLst/>
          </a:prstGeom>
          <a:noFill/>
          <a:ln>
            <a:noFill/>
          </a:ln>
        </p:spPr>
      </p:pic>
      <p:pic>
        <p:nvPicPr>
          <p:cNvPr id="489" name="Google Shape;489;p38"/>
          <p:cNvPicPr preferRelativeResize="0"/>
          <p:nvPr/>
        </p:nvPicPr>
        <p:blipFill>
          <a:blip r:embed="rId8">
            <a:alphaModFix/>
          </a:blip>
          <a:stretch>
            <a:fillRect/>
          </a:stretch>
        </p:blipFill>
        <p:spPr>
          <a:xfrm>
            <a:off x="6162825" y="2914324"/>
            <a:ext cx="2981001" cy="1963963"/>
          </a:xfrm>
          <a:prstGeom prst="rect">
            <a:avLst/>
          </a:prstGeom>
          <a:noFill/>
          <a:ln>
            <a:noFill/>
          </a:ln>
        </p:spPr>
      </p:pic>
      <p:sp>
        <p:nvSpPr>
          <p:cNvPr id="490" name="Google Shape;490;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491" name="Google Shape;491;p38"/>
          <p:cNvSpPr txBox="1"/>
          <p:nvPr/>
        </p:nvSpPr>
        <p:spPr>
          <a:xfrm>
            <a:off x="356475" y="3958625"/>
            <a:ext cx="2393100" cy="400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a:latin typeface="Barlow Semi Condensed"/>
                <a:ea typeface="Barlow Semi Condensed"/>
                <a:cs typeface="Barlow Semi Condensed"/>
                <a:sym typeface="Barlow Semi Condensed"/>
              </a:rPr>
              <a:t>original_title_wordcount</a:t>
            </a:r>
            <a:endParaRPr>
              <a:latin typeface="Barlow Semi Condensed"/>
              <a:ea typeface="Barlow Semi Condensed"/>
              <a:cs typeface="Barlow Semi Condensed"/>
              <a:sym typeface="Barlow Semi Condensed"/>
            </a:endParaRPr>
          </a:p>
        </p:txBody>
      </p:sp>
      <p:sp>
        <p:nvSpPr>
          <p:cNvPr id="492" name="Google Shape;492;p38"/>
          <p:cNvSpPr txBox="1"/>
          <p:nvPr/>
        </p:nvSpPr>
        <p:spPr>
          <a:xfrm>
            <a:off x="2815475" y="3595875"/>
            <a:ext cx="18447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latin typeface="Barlow Semi Condensed"/>
                <a:ea typeface="Barlow Semi Condensed"/>
                <a:cs typeface="Barlow Semi Condensed"/>
                <a:sym typeface="Barlow Semi Condensed"/>
              </a:rPr>
              <a:t>overview_wordcount</a:t>
            </a:r>
            <a:endParaRPr>
              <a:latin typeface="Barlow Semi Condensed"/>
              <a:ea typeface="Barlow Semi Condensed"/>
              <a:cs typeface="Barlow Semi Condensed"/>
              <a:sym typeface="Barlow Semi Condensed"/>
            </a:endParaRPr>
          </a:p>
        </p:txBody>
      </p:sp>
      <p:sp>
        <p:nvSpPr>
          <p:cNvPr id="493" name="Google Shape;493;p38"/>
          <p:cNvSpPr txBox="1"/>
          <p:nvPr/>
        </p:nvSpPr>
        <p:spPr>
          <a:xfrm>
            <a:off x="7047025" y="3089425"/>
            <a:ext cx="16305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latin typeface="Barlow Semi Condensed"/>
                <a:ea typeface="Barlow Semi Condensed"/>
                <a:cs typeface="Barlow Semi Condensed"/>
                <a:sym typeface="Barlow Semi Condensed"/>
              </a:rPr>
              <a:t>date_category</a:t>
            </a:r>
            <a:endParaRPr>
              <a:latin typeface="Barlow Semi Condensed"/>
              <a:ea typeface="Barlow Semi Condensed"/>
              <a:cs typeface="Barlow Semi Condensed"/>
              <a:sym typeface="Barlow Semi Condensed"/>
            </a:endParaRPr>
          </a:p>
        </p:txBody>
      </p:sp>
      <p:sp>
        <p:nvSpPr>
          <p:cNvPr id="494" name="Google Shape;494;p38"/>
          <p:cNvSpPr txBox="1"/>
          <p:nvPr/>
        </p:nvSpPr>
        <p:spPr>
          <a:xfrm>
            <a:off x="1119075" y="1328375"/>
            <a:ext cx="1630500" cy="400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a:latin typeface="Barlow Semi Condensed"/>
                <a:ea typeface="Barlow Semi Condensed"/>
                <a:cs typeface="Barlow Semi Condensed"/>
                <a:sym typeface="Barlow Semi Condensed"/>
              </a:rPr>
              <a:t>spoken_languages</a:t>
            </a:r>
            <a:endParaRPr>
              <a:latin typeface="Barlow Semi Condensed"/>
              <a:ea typeface="Barlow Semi Condensed"/>
              <a:cs typeface="Barlow Semi Condensed"/>
              <a:sym typeface="Barlow Semi Condensed"/>
            </a:endParaRPr>
          </a:p>
        </p:txBody>
      </p:sp>
      <p:sp>
        <p:nvSpPr>
          <p:cNvPr id="495" name="Google Shape;495;p38"/>
          <p:cNvSpPr txBox="1"/>
          <p:nvPr/>
        </p:nvSpPr>
        <p:spPr>
          <a:xfrm>
            <a:off x="4083038" y="1728575"/>
            <a:ext cx="1630500" cy="400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a:latin typeface="Barlow Semi Condensed"/>
                <a:ea typeface="Barlow Semi Condensed"/>
                <a:cs typeface="Barlow Semi Condensed"/>
                <a:sym typeface="Barlow Semi Condensed"/>
              </a:rPr>
              <a:t>vote_average</a:t>
            </a:r>
            <a:endParaRPr>
              <a:latin typeface="Barlow Semi Condensed"/>
              <a:ea typeface="Barlow Semi Condensed"/>
              <a:cs typeface="Barlow Semi Condensed"/>
              <a:sym typeface="Barlow Semi Condensed"/>
            </a:endParaRPr>
          </a:p>
        </p:txBody>
      </p:sp>
      <p:sp>
        <p:nvSpPr>
          <p:cNvPr id="496" name="Google Shape;496;p38"/>
          <p:cNvSpPr txBox="1"/>
          <p:nvPr/>
        </p:nvSpPr>
        <p:spPr>
          <a:xfrm>
            <a:off x="7047013" y="1328375"/>
            <a:ext cx="1630500" cy="400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a:latin typeface="Barlow Semi Condensed"/>
                <a:ea typeface="Barlow Semi Condensed"/>
                <a:cs typeface="Barlow Semi Condensed"/>
                <a:sym typeface="Barlow Semi Condensed"/>
              </a:rPr>
              <a:t>vote_count</a:t>
            </a:r>
            <a:endParaRPr>
              <a:latin typeface="Barlow Semi Condensed"/>
              <a:ea typeface="Barlow Semi Condensed"/>
              <a:cs typeface="Barlow Semi Condensed"/>
              <a:sym typeface="Barlow Semi Condense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39"/>
          <p:cNvSpPr/>
          <p:nvPr/>
        </p:nvSpPr>
        <p:spPr>
          <a:xfrm>
            <a:off x="631950" y="2288300"/>
            <a:ext cx="2014200" cy="5727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2300">
                <a:solidFill>
                  <a:schemeClr val="dk1"/>
                </a:solidFill>
                <a:latin typeface="Barlow Semi Condensed SemiBold"/>
                <a:ea typeface="Barlow Semi Condensed SemiBold"/>
                <a:cs typeface="Barlow Semi Condensed SemiBold"/>
                <a:sym typeface="Barlow Semi Condensed SemiBold"/>
              </a:rPr>
              <a:t>Budget</a:t>
            </a:r>
            <a:endParaRPr>
              <a:solidFill>
                <a:schemeClr val="dk1"/>
              </a:solidFill>
              <a:latin typeface="Barlow Semi Condensed SemiBold"/>
              <a:ea typeface="Barlow Semi Condensed SemiBold"/>
              <a:cs typeface="Barlow Semi Condensed SemiBold"/>
              <a:sym typeface="Barlow Semi Condensed SemiBold"/>
            </a:endParaRPr>
          </a:p>
        </p:txBody>
      </p:sp>
      <p:sp>
        <p:nvSpPr>
          <p:cNvPr id="502" name="Google Shape;502;p3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Variables seleccionadas</a:t>
            </a:r>
            <a:endParaRPr/>
          </a:p>
        </p:txBody>
      </p:sp>
      <p:sp>
        <p:nvSpPr>
          <p:cNvPr id="503" name="Google Shape;503;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504" name="Google Shape;504;p39"/>
          <p:cNvSpPr/>
          <p:nvPr/>
        </p:nvSpPr>
        <p:spPr>
          <a:xfrm>
            <a:off x="3609625" y="2288300"/>
            <a:ext cx="2014200" cy="5727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2300">
                <a:solidFill>
                  <a:schemeClr val="dk1"/>
                </a:solidFill>
                <a:latin typeface="Barlow Semi Condensed SemiBold"/>
                <a:ea typeface="Barlow Semi Condensed SemiBold"/>
                <a:cs typeface="Barlow Semi Condensed SemiBold"/>
                <a:sym typeface="Barlow Semi Condensed SemiBold"/>
              </a:rPr>
              <a:t>Popularity</a:t>
            </a:r>
            <a:endParaRPr>
              <a:solidFill>
                <a:schemeClr val="dk1"/>
              </a:solidFill>
              <a:latin typeface="Barlow Semi Condensed SemiBold"/>
              <a:ea typeface="Barlow Semi Condensed SemiBold"/>
              <a:cs typeface="Barlow Semi Condensed SemiBold"/>
              <a:sym typeface="Barlow Semi Condensed SemiBold"/>
            </a:endParaRPr>
          </a:p>
        </p:txBody>
      </p:sp>
      <p:sp>
        <p:nvSpPr>
          <p:cNvPr id="505" name="Google Shape;505;p39"/>
          <p:cNvSpPr/>
          <p:nvPr/>
        </p:nvSpPr>
        <p:spPr>
          <a:xfrm>
            <a:off x="6587300" y="2288300"/>
            <a:ext cx="2014200" cy="5727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2300">
                <a:solidFill>
                  <a:schemeClr val="dk1"/>
                </a:solidFill>
                <a:latin typeface="Barlow Semi Condensed SemiBold"/>
                <a:ea typeface="Barlow Semi Condensed SemiBold"/>
                <a:cs typeface="Barlow Semi Condensed SemiBold"/>
                <a:sym typeface="Barlow Semi Condensed SemiBold"/>
              </a:rPr>
              <a:t>Revenue</a:t>
            </a:r>
            <a:endParaRPr>
              <a:solidFill>
                <a:schemeClr val="dk1"/>
              </a:solidFill>
              <a:latin typeface="Barlow Semi Condensed SemiBold"/>
              <a:ea typeface="Barlow Semi Condensed SemiBold"/>
              <a:cs typeface="Barlow Semi Condensed SemiBold"/>
              <a:sym typeface="Barlow Semi Condensed SemiBold"/>
            </a:endParaRPr>
          </a:p>
        </p:txBody>
      </p:sp>
      <p:sp>
        <p:nvSpPr>
          <p:cNvPr id="506" name="Google Shape;506;p39"/>
          <p:cNvSpPr/>
          <p:nvPr/>
        </p:nvSpPr>
        <p:spPr>
          <a:xfrm>
            <a:off x="1791725" y="3261350"/>
            <a:ext cx="5775900" cy="1098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sz="800">
              <a:solidFill>
                <a:schemeClr val="dk1"/>
              </a:solidFill>
              <a:latin typeface="Barlow Semi Condensed SemiBold"/>
              <a:ea typeface="Barlow Semi Condensed SemiBold"/>
              <a:cs typeface="Barlow Semi Condensed SemiBold"/>
              <a:sym typeface="Barlow Semi Condensed SemiBold"/>
            </a:endParaRPr>
          </a:p>
        </p:txBody>
      </p:sp>
      <p:cxnSp>
        <p:nvCxnSpPr>
          <p:cNvPr id="507" name="Google Shape;507;p39"/>
          <p:cNvCxnSpPr/>
          <p:nvPr/>
        </p:nvCxnSpPr>
        <p:spPr>
          <a:xfrm>
            <a:off x="4832000" y="3810650"/>
            <a:ext cx="1755300" cy="0"/>
          </a:xfrm>
          <a:prstGeom prst="straightConnector1">
            <a:avLst/>
          </a:prstGeom>
          <a:noFill/>
          <a:ln cap="flat" cmpd="sng" w="9525">
            <a:solidFill>
              <a:schemeClr val="dk1"/>
            </a:solidFill>
            <a:prstDash val="solid"/>
            <a:round/>
            <a:headEnd len="med" w="med" type="none"/>
            <a:tailEnd len="med" w="med" type="none"/>
          </a:ln>
        </p:spPr>
      </p:cxnSp>
      <p:grpSp>
        <p:nvGrpSpPr>
          <p:cNvPr id="508" name="Google Shape;508;p39"/>
          <p:cNvGrpSpPr/>
          <p:nvPr/>
        </p:nvGrpSpPr>
        <p:grpSpPr>
          <a:xfrm>
            <a:off x="2351300" y="3389925"/>
            <a:ext cx="4488600" cy="867125"/>
            <a:chOff x="2479400" y="4234125"/>
            <a:chExt cx="4488600" cy="867125"/>
          </a:xfrm>
        </p:grpSpPr>
        <p:sp>
          <p:nvSpPr>
            <p:cNvPr id="509" name="Google Shape;509;p39"/>
            <p:cNvSpPr txBox="1"/>
            <p:nvPr/>
          </p:nvSpPr>
          <p:spPr>
            <a:xfrm>
              <a:off x="4707500" y="4234125"/>
              <a:ext cx="22605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700">
                  <a:solidFill>
                    <a:schemeClr val="dk1"/>
                  </a:solidFill>
                  <a:latin typeface="Barlow Semi Condensed SemiBold"/>
                  <a:ea typeface="Barlow Semi Condensed SemiBold"/>
                  <a:cs typeface="Barlow Semi Condensed SemiBold"/>
                  <a:sym typeface="Barlow Semi Condensed SemiBold"/>
                </a:rPr>
                <a:t>variable  -    variable</a:t>
              </a:r>
              <a:endParaRPr>
                <a:latin typeface="Barlow Semi Condensed"/>
                <a:ea typeface="Barlow Semi Condensed"/>
                <a:cs typeface="Barlow Semi Condensed"/>
                <a:sym typeface="Barlow Semi Condensed"/>
              </a:endParaRPr>
            </a:p>
          </p:txBody>
        </p:sp>
        <p:sp>
          <p:nvSpPr>
            <p:cNvPr id="510" name="Google Shape;510;p39"/>
            <p:cNvSpPr txBox="1"/>
            <p:nvPr/>
          </p:nvSpPr>
          <p:spPr>
            <a:xfrm>
              <a:off x="4917500" y="4654850"/>
              <a:ext cx="18405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700">
                  <a:solidFill>
                    <a:schemeClr val="dk1"/>
                  </a:solidFill>
                  <a:latin typeface="Barlow Semi Condensed SemiBold"/>
                  <a:ea typeface="Barlow Semi Condensed SemiBold"/>
                  <a:cs typeface="Barlow Semi Condensed SemiBold"/>
                  <a:sym typeface="Barlow Semi Condensed SemiBold"/>
                </a:rPr>
                <a:t>desvío estándar</a:t>
              </a:r>
              <a:endParaRPr sz="1700">
                <a:latin typeface="Barlow Semi Condensed"/>
                <a:ea typeface="Barlow Semi Condensed"/>
                <a:cs typeface="Barlow Semi Condensed"/>
                <a:sym typeface="Barlow Semi Condensed"/>
              </a:endParaRPr>
            </a:p>
          </p:txBody>
        </p:sp>
        <p:sp>
          <p:nvSpPr>
            <p:cNvPr id="511" name="Google Shape;511;p39"/>
            <p:cNvSpPr txBox="1"/>
            <p:nvPr/>
          </p:nvSpPr>
          <p:spPr>
            <a:xfrm>
              <a:off x="2479400" y="4431650"/>
              <a:ext cx="2438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700">
                  <a:solidFill>
                    <a:schemeClr val="dk1"/>
                  </a:solidFill>
                  <a:latin typeface="Barlow Semi Condensed SemiBold"/>
                  <a:ea typeface="Barlow Semi Condensed SemiBold"/>
                  <a:cs typeface="Barlow Semi Condensed SemiBold"/>
                  <a:sym typeface="Barlow Semi Condensed SemiBold"/>
                </a:rPr>
                <a:t>variable estandarizada   =</a:t>
              </a:r>
              <a:endParaRPr>
                <a:latin typeface="Barlow Semi Condensed"/>
                <a:ea typeface="Barlow Semi Condensed"/>
                <a:cs typeface="Barlow Semi Condensed"/>
                <a:sym typeface="Barlow Semi Condensed"/>
              </a:endParaRPr>
            </a:p>
          </p:txBody>
        </p:sp>
      </p:grpSp>
      <p:cxnSp>
        <p:nvCxnSpPr>
          <p:cNvPr id="512" name="Google Shape;512;p39"/>
          <p:cNvCxnSpPr/>
          <p:nvPr/>
        </p:nvCxnSpPr>
        <p:spPr>
          <a:xfrm flipH="1" rot="-10740323">
            <a:off x="5839948" y="3452551"/>
            <a:ext cx="691304" cy="9305"/>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518" name="Google Shape;518;p40"/>
          <p:cNvPicPr preferRelativeResize="0"/>
          <p:nvPr/>
        </p:nvPicPr>
        <p:blipFill>
          <a:blip r:embed="rId3">
            <a:alphaModFix/>
          </a:blip>
          <a:stretch>
            <a:fillRect/>
          </a:stretch>
        </p:blipFill>
        <p:spPr>
          <a:xfrm>
            <a:off x="2221175" y="152400"/>
            <a:ext cx="4701643" cy="4838700"/>
          </a:xfrm>
          <a:prstGeom prst="rect">
            <a:avLst/>
          </a:prstGeom>
          <a:noFill/>
          <a:ln>
            <a:noFill/>
          </a:ln>
        </p:spPr>
      </p:pic>
      <p:sp>
        <p:nvSpPr>
          <p:cNvPr id="519" name="Google Shape;519;p40"/>
          <p:cNvSpPr txBox="1"/>
          <p:nvPr/>
        </p:nvSpPr>
        <p:spPr>
          <a:xfrm rot="-5400000">
            <a:off x="6395625" y="2415600"/>
            <a:ext cx="1222800" cy="312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latin typeface="Barlow Semi Condensed"/>
                <a:ea typeface="Barlow Semi Condensed"/>
                <a:cs typeface="Barlow Semi Condensed"/>
                <a:sym typeface="Barlow Semi Condensed"/>
              </a:rPr>
              <a:t>budget</a:t>
            </a:r>
            <a:endParaRPr>
              <a:latin typeface="Barlow Semi Condensed"/>
              <a:ea typeface="Barlow Semi Condensed"/>
              <a:cs typeface="Barlow Semi Condensed"/>
              <a:sym typeface="Barlow Semi Condense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cxnSp>
        <p:nvCxnSpPr>
          <p:cNvPr id="524" name="Google Shape;524;p41"/>
          <p:cNvCxnSpPr>
            <a:stCxn id="525" idx="1"/>
            <a:endCxn id="526" idx="3"/>
          </p:cNvCxnSpPr>
          <p:nvPr/>
        </p:nvCxnSpPr>
        <p:spPr>
          <a:xfrm rot="10800000">
            <a:off x="2153600" y="2860350"/>
            <a:ext cx="2922000" cy="0"/>
          </a:xfrm>
          <a:prstGeom prst="straightConnector1">
            <a:avLst/>
          </a:prstGeom>
          <a:noFill/>
          <a:ln cap="flat" cmpd="sng" w="19050">
            <a:solidFill>
              <a:schemeClr val="dk1"/>
            </a:solidFill>
            <a:prstDash val="solid"/>
            <a:round/>
            <a:headEnd len="med" w="med" type="none"/>
            <a:tailEnd len="med" w="med" type="none"/>
          </a:ln>
        </p:spPr>
      </p:cxnSp>
      <p:cxnSp>
        <p:nvCxnSpPr>
          <p:cNvPr id="527" name="Google Shape;527;p41"/>
          <p:cNvCxnSpPr>
            <a:stCxn id="525" idx="1"/>
          </p:cNvCxnSpPr>
          <p:nvPr/>
        </p:nvCxnSpPr>
        <p:spPr>
          <a:xfrm>
            <a:off x="5075600" y="2860350"/>
            <a:ext cx="2443200" cy="0"/>
          </a:xfrm>
          <a:prstGeom prst="straightConnector1">
            <a:avLst/>
          </a:prstGeom>
          <a:noFill/>
          <a:ln cap="flat" cmpd="sng" w="19050">
            <a:solidFill>
              <a:srgbClr val="272722"/>
            </a:solidFill>
            <a:prstDash val="dash"/>
            <a:round/>
            <a:headEnd len="med" w="med" type="none"/>
            <a:tailEnd len="med" w="med" type="none"/>
          </a:ln>
        </p:spPr>
      </p:cxnSp>
      <p:pic>
        <p:nvPicPr>
          <p:cNvPr id="528" name="Google Shape;528;p41"/>
          <p:cNvPicPr preferRelativeResize="0"/>
          <p:nvPr/>
        </p:nvPicPr>
        <p:blipFill>
          <a:blip r:embed="rId3">
            <a:alphaModFix/>
          </a:blip>
          <a:stretch>
            <a:fillRect/>
          </a:stretch>
        </p:blipFill>
        <p:spPr>
          <a:xfrm rot="10800000">
            <a:off x="1132449" y="2304389"/>
            <a:ext cx="1135000" cy="1111898"/>
          </a:xfrm>
          <a:prstGeom prst="rect">
            <a:avLst/>
          </a:prstGeom>
          <a:noFill/>
          <a:ln>
            <a:noFill/>
          </a:ln>
        </p:spPr>
      </p:pic>
      <p:pic>
        <p:nvPicPr>
          <p:cNvPr id="529" name="Google Shape;529;p41"/>
          <p:cNvPicPr preferRelativeResize="0"/>
          <p:nvPr/>
        </p:nvPicPr>
        <p:blipFill>
          <a:blip r:embed="rId3">
            <a:alphaModFix/>
          </a:blip>
          <a:stretch>
            <a:fillRect/>
          </a:stretch>
        </p:blipFill>
        <p:spPr>
          <a:xfrm rot="10800000">
            <a:off x="3047149" y="2304389"/>
            <a:ext cx="1135000" cy="1111898"/>
          </a:xfrm>
          <a:prstGeom prst="rect">
            <a:avLst/>
          </a:prstGeom>
          <a:noFill/>
          <a:ln>
            <a:noFill/>
          </a:ln>
        </p:spPr>
      </p:pic>
      <p:pic>
        <p:nvPicPr>
          <p:cNvPr id="530" name="Google Shape;530;p41"/>
          <p:cNvPicPr preferRelativeResize="0"/>
          <p:nvPr/>
        </p:nvPicPr>
        <p:blipFill>
          <a:blip r:embed="rId3">
            <a:alphaModFix/>
          </a:blip>
          <a:stretch>
            <a:fillRect/>
          </a:stretch>
        </p:blipFill>
        <p:spPr>
          <a:xfrm rot="10800000">
            <a:off x="4961849" y="2304389"/>
            <a:ext cx="1135000" cy="1111898"/>
          </a:xfrm>
          <a:prstGeom prst="rect">
            <a:avLst/>
          </a:prstGeom>
          <a:noFill/>
          <a:ln>
            <a:noFill/>
          </a:ln>
        </p:spPr>
      </p:pic>
      <p:pic>
        <p:nvPicPr>
          <p:cNvPr id="531" name="Google Shape;531;p41"/>
          <p:cNvPicPr preferRelativeResize="0"/>
          <p:nvPr/>
        </p:nvPicPr>
        <p:blipFill>
          <a:blip r:embed="rId3">
            <a:alphaModFix/>
          </a:blip>
          <a:stretch>
            <a:fillRect/>
          </a:stretch>
        </p:blipFill>
        <p:spPr>
          <a:xfrm rot="10800000">
            <a:off x="6876549" y="2304389"/>
            <a:ext cx="1135000" cy="1111898"/>
          </a:xfrm>
          <a:prstGeom prst="rect">
            <a:avLst/>
          </a:prstGeom>
          <a:noFill/>
          <a:ln>
            <a:noFill/>
          </a:ln>
        </p:spPr>
      </p:pic>
      <p:sp>
        <p:nvSpPr>
          <p:cNvPr id="532" name="Google Shape;532;p4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Procedimiento</a:t>
            </a:r>
            <a:endParaRPr/>
          </a:p>
        </p:txBody>
      </p:sp>
      <p:cxnSp>
        <p:nvCxnSpPr>
          <p:cNvPr id="533" name="Google Shape;533;p41"/>
          <p:cNvCxnSpPr/>
          <p:nvPr/>
        </p:nvCxnSpPr>
        <p:spPr>
          <a:xfrm>
            <a:off x="4132950" y="1027950"/>
            <a:ext cx="878100" cy="0"/>
          </a:xfrm>
          <a:prstGeom prst="straightConnector1">
            <a:avLst/>
          </a:prstGeom>
          <a:noFill/>
          <a:ln cap="flat" cmpd="sng" w="19050">
            <a:solidFill>
              <a:schemeClr val="dk1"/>
            </a:solidFill>
            <a:prstDash val="solid"/>
            <a:round/>
            <a:headEnd len="med" w="med" type="none"/>
            <a:tailEnd len="med" w="med" type="none"/>
          </a:ln>
        </p:spPr>
      </p:cxnSp>
      <p:sp>
        <p:nvSpPr>
          <p:cNvPr id="534" name="Google Shape;534;p41"/>
          <p:cNvSpPr txBox="1"/>
          <p:nvPr/>
        </p:nvSpPr>
        <p:spPr>
          <a:xfrm>
            <a:off x="720000" y="3411375"/>
            <a:ext cx="2187900" cy="28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solidFill>
                  <a:schemeClr val="dk1"/>
                </a:solidFill>
                <a:latin typeface="Tenor Sans"/>
                <a:ea typeface="Tenor Sans"/>
                <a:cs typeface="Tenor Sans"/>
                <a:sym typeface="Tenor Sans"/>
              </a:rPr>
              <a:t>Preprocesamiento del dataset</a:t>
            </a:r>
            <a:endParaRPr b="1" sz="1800">
              <a:solidFill>
                <a:schemeClr val="dk1"/>
              </a:solidFill>
              <a:latin typeface="Tenor Sans"/>
              <a:ea typeface="Tenor Sans"/>
              <a:cs typeface="Tenor Sans"/>
              <a:sym typeface="Tenor Sans"/>
            </a:endParaRPr>
          </a:p>
        </p:txBody>
      </p:sp>
      <p:sp>
        <p:nvSpPr>
          <p:cNvPr id="535" name="Google Shape;535;p41"/>
          <p:cNvSpPr txBox="1"/>
          <p:nvPr/>
        </p:nvSpPr>
        <p:spPr>
          <a:xfrm>
            <a:off x="720000" y="3839439"/>
            <a:ext cx="1959900" cy="51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Barlow Semi Condensed"/>
              <a:ea typeface="Barlow Semi Condensed"/>
              <a:cs typeface="Barlow Semi Condensed"/>
              <a:sym typeface="Barlow Semi Condensed"/>
            </a:endParaRPr>
          </a:p>
        </p:txBody>
      </p:sp>
      <p:sp>
        <p:nvSpPr>
          <p:cNvPr id="536" name="Google Shape;536;p41"/>
          <p:cNvSpPr txBox="1"/>
          <p:nvPr/>
        </p:nvSpPr>
        <p:spPr>
          <a:xfrm>
            <a:off x="2451100" y="2075663"/>
            <a:ext cx="2327100" cy="28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solidFill>
                  <a:schemeClr val="dk1"/>
                </a:solidFill>
                <a:latin typeface="Tenor Sans"/>
                <a:ea typeface="Tenor Sans"/>
                <a:cs typeface="Tenor Sans"/>
                <a:sym typeface="Tenor Sans"/>
              </a:rPr>
              <a:t>Análisis univariado</a:t>
            </a:r>
            <a:endParaRPr b="1" sz="1800">
              <a:solidFill>
                <a:schemeClr val="dk1"/>
              </a:solidFill>
              <a:latin typeface="Tenor Sans"/>
              <a:ea typeface="Tenor Sans"/>
              <a:cs typeface="Tenor Sans"/>
              <a:sym typeface="Tenor Sans"/>
            </a:endParaRPr>
          </a:p>
        </p:txBody>
      </p:sp>
      <p:sp>
        <p:nvSpPr>
          <p:cNvPr id="537" name="Google Shape;537;p41"/>
          <p:cNvSpPr txBox="1"/>
          <p:nvPr/>
        </p:nvSpPr>
        <p:spPr>
          <a:xfrm>
            <a:off x="6213150" y="1682838"/>
            <a:ext cx="2461800" cy="51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600">
                <a:solidFill>
                  <a:schemeClr val="dk1"/>
                </a:solidFill>
                <a:latin typeface="Tenor Sans"/>
                <a:ea typeface="Tenor Sans"/>
                <a:cs typeface="Tenor Sans"/>
                <a:sym typeface="Tenor Sans"/>
              </a:rPr>
              <a:t>Predicción de género</a:t>
            </a:r>
            <a:endParaRPr b="1" sz="1600">
              <a:solidFill>
                <a:schemeClr val="dk1"/>
              </a:solidFill>
              <a:latin typeface="Tenor Sans"/>
              <a:ea typeface="Tenor Sans"/>
              <a:cs typeface="Tenor Sans"/>
              <a:sym typeface="Tenor Sans"/>
            </a:endParaRPr>
          </a:p>
        </p:txBody>
      </p:sp>
      <p:sp>
        <p:nvSpPr>
          <p:cNvPr id="538" name="Google Shape;538;p41"/>
          <p:cNvSpPr txBox="1"/>
          <p:nvPr/>
        </p:nvSpPr>
        <p:spPr>
          <a:xfrm>
            <a:off x="6464100" y="2141722"/>
            <a:ext cx="1959900" cy="31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300">
                <a:solidFill>
                  <a:schemeClr val="dk1"/>
                </a:solidFill>
                <a:latin typeface="Barlow Semi Condensed"/>
                <a:ea typeface="Barlow Semi Condensed"/>
                <a:cs typeface="Barlow Semi Condensed"/>
                <a:sym typeface="Barlow Semi Condensed"/>
              </a:rPr>
              <a:t>Acción, Comedia, Drama</a:t>
            </a:r>
            <a:endParaRPr sz="1300">
              <a:solidFill>
                <a:schemeClr val="dk1"/>
              </a:solidFill>
              <a:latin typeface="Barlow Semi Condensed"/>
              <a:ea typeface="Barlow Semi Condensed"/>
              <a:cs typeface="Barlow Semi Condensed"/>
              <a:sym typeface="Barlow Semi Condensed"/>
            </a:endParaRPr>
          </a:p>
        </p:txBody>
      </p:sp>
      <p:sp>
        <p:nvSpPr>
          <p:cNvPr id="539" name="Google Shape;539;p41"/>
          <p:cNvSpPr txBox="1"/>
          <p:nvPr/>
        </p:nvSpPr>
        <p:spPr>
          <a:xfrm>
            <a:off x="4231400" y="3357025"/>
            <a:ext cx="2595900" cy="7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600">
                <a:solidFill>
                  <a:schemeClr val="dk1"/>
                </a:solidFill>
                <a:latin typeface="Tenor Sans"/>
                <a:ea typeface="Tenor Sans"/>
                <a:cs typeface="Tenor Sans"/>
                <a:sym typeface="Tenor Sans"/>
              </a:rPr>
              <a:t>Métodos de aprendizaje no supervisado</a:t>
            </a:r>
            <a:endParaRPr b="1" sz="1600">
              <a:solidFill>
                <a:schemeClr val="dk1"/>
              </a:solidFill>
              <a:latin typeface="Tenor Sans"/>
              <a:ea typeface="Tenor Sans"/>
              <a:cs typeface="Tenor Sans"/>
              <a:sym typeface="Tenor Sans"/>
            </a:endParaRPr>
          </a:p>
        </p:txBody>
      </p:sp>
      <p:sp>
        <p:nvSpPr>
          <p:cNvPr id="540" name="Google Shape;540;p41"/>
          <p:cNvSpPr txBox="1"/>
          <p:nvPr/>
        </p:nvSpPr>
        <p:spPr>
          <a:xfrm>
            <a:off x="4572000" y="4198064"/>
            <a:ext cx="1959900" cy="51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Barlow Semi Condensed"/>
              <a:ea typeface="Barlow Semi Condensed"/>
              <a:cs typeface="Barlow Semi Condensed"/>
              <a:sym typeface="Barlow Semi Condensed"/>
            </a:endParaRPr>
          </a:p>
        </p:txBody>
      </p:sp>
      <p:sp>
        <p:nvSpPr>
          <p:cNvPr id="526" name="Google Shape;526;p41"/>
          <p:cNvSpPr txBox="1"/>
          <p:nvPr/>
        </p:nvSpPr>
        <p:spPr>
          <a:xfrm>
            <a:off x="1246200" y="2716350"/>
            <a:ext cx="907500" cy="28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2400">
                <a:solidFill>
                  <a:schemeClr val="dk1"/>
                </a:solidFill>
                <a:latin typeface="Tenor Sans"/>
                <a:ea typeface="Tenor Sans"/>
                <a:cs typeface="Tenor Sans"/>
                <a:sym typeface="Tenor Sans"/>
              </a:rPr>
              <a:t>1</a:t>
            </a:r>
            <a:endParaRPr b="1" sz="2400">
              <a:solidFill>
                <a:schemeClr val="dk1"/>
              </a:solidFill>
              <a:latin typeface="Tenor Sans"/>
              <a:ea typeface="Tenor Sans"/>
              <a:cs typeface="Tenor Sans"/>
              <a:sym typeface="Tenor Sans"/>
            </a:endParaRPr>
          </a:p>
        </p:txBody>
      </p:sp>
      <p:sp>
        <p:nvSpPr>
          <p:cNvPr id="541" name="Google Shape;541;p41"/>
          <p:cNvSpPr txBox="1"/>
          <p:nvPr/>
        </p:nvSpPr>
        <p:spPr>
          <a:xfrm>
            <a:off x="3160900" y="2716350"/>
            <a:ext cx="907500" cy="28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2400">
                <a:solidFill>
                  <a:schemeClr val="dk1"/>
                </a:solidFill>
                <a:latin typeface="Tenor Sans"/>
                <a:ea typeface="Tenor Sans"/>
                <a:cs typeface="Tenor Sans"/>
                <a:sym typeface="Tenor Sans"/>
              </a:rPr>
              <a:t>2</a:t>
            </a:r>
            <a:endParaRPr b="1" sz="2400">
              <a:solidFill>
                <a:schemeClr val="dk1"/>
              </a:solidFill>
              <a:latin typeface="Tenor Sans"/>
              <a:ea typeface="Tenor Sans"/>
              <a:cs typeface="Tenor Sans"/>
              <a:sym typeface="Tenor Sans"/>
            </a:endParaRPr>
          </a:p>
        </p:txBody>
      </p:sp>
      <p:sp>
        <p:nvSpPr>
          <p:cNvPr id="525" name="Google Shape;525;p41"/>
          <p:cNvSpPr txBox="1"/>
          <p:nvPr/>
        </p:nvSpPr>
        <p:spPr>
          <a:xfrm>
            <a:off x="5075600" y="2716350"/>
            <a:ext cx="907500" cy="28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2400">
                <a:solidFill>
                  <a:schemeClr val="dk1"/>
                </a:solidFill>
                <a:latin typeface="Tenor Sans"/>
                <a:ea typeface="Tenor Sans"/>
                <a:cs typeface="Tenor Sans"/>
                <a:sym typeface="Tenor Sans"/>
              </a:rPr>
              <a:t>3</a:t>
            </a:r>
            <a:endParaRPr b="1" sz="2400">
              <a:solidFill>
                <a:schemeClr val="dk1"/>
              </a:solidFill>
              <a:latin typeface="Tenor Sans"/>
              <a:ea typeface="Tenor Sans"/>
              <a:cs typeface="Tenor Sans"/>
              <a:sym typeface="Tenor Sans"/>
            </a:endParaRPr>
          </a:p>
        </p:txBody>
      </p:sp>
      <p:sp>
        <p:nvSpPr>
          <p:cNvPr id="542" name="Google Shape;542;p41"/>
          <p:cNvSpPr txBox="1"/>
          <p:nvPr/>
        </p:nvSpPr>
        <p:spPr>
          <a:xfrm>
            <a:off x="6990300" y="2716350"/>
            <a:ext cx="907500" cy="28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2400">
                <a:solidFill>
                  <a:schemeClr val="dk1"/>
                </a:solidFill>
                <a:latin typeface="Tenor Sans"/>
                <a:ea typeface="Tenor Sans"/>
                <a:cs typeface="Tenor Sans"/>
                <a:sym typeface="Tenor Sans"/>
              </a:rPr>
              <a:t>4</a:t>
            </a:r>
            <a:endParaRPr b="1" sz="2400">
              <a:solidFill>
                <a:schemeClr val="dk1"/>
              </a:solidFill>
              <a:latin typeface="Tenor Sans"/>
              <a:ea typeface="Tenor Sans"/>
              <a:cs typeface="Tenor Sans"/>
              <a:sym typeface="Tenor Sans"/>
            </a:endParaRPr>
          </a:p>
        </p:txBody>
      </p:sp>
      <p:sp>
        <p:nvSpPr>
          <p:cNvPr id="543" name="Google Shape;543;p41"/>
          <p:cNvSpPr txBox="1"/>
          <p:nvPr/>
        </p:nvSpPr>
        <p:spPr>
          <a:xfrm>
            <a:off x="4629200" y="4015302"/>
            <a:ext cx="1959900" cy="51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300">
                <a:solidFill>
                  <a:schemeClr val="dk1"/>
                </a:solidFill>
                <a:latin typeface="Barlow Semi Condensed"/>
                <a:ea typeface="Barlow Semi Condensed"/>
                <a:cs typeface="Barlow Semi Condensed"/>
                <a:sym typeface="Barlow Semi Condensed"/>
              </a:rPr>
              <a:t>Red de Kohonen, Kmeans y Agrupamiento jerárquico</a:t>
            </a:r>
            <a:endParaRPr sz="1300">
              <a:solidFill>
                <a:schemeClr val="dk1"/>
              </a:solidFill>
              <a:latin typeface="Barlow Semi Condensed"/>
              <a:ea typeface="Barlow Semi Condensed"/>
              <a:cs typeface="Barlow Semi Condensed"/>
              <a:sym typeface="Barlow Semi Condensed"/>
            </a:endParaRPr>
          </a:p>
        </p:txBody>
      </p:sp>
      <p:sp>
        <p:nvSpPr>
          <p:cNvPr id="544" name="Google Shape;544;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42"/>
          <p:cNvSpPr txBox="1"/>
          <p:nvPr>
            <p:ph type="title"/>
          </p:nvPr>
        </p:nvSpPr>
        <p:spPr>
          <a:xfrm>
            <a:off x="1415000" y="2026366"/>
            <a:ext cx="4132500" cy="123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2600"/>
              <a:t>Mé</a:t>
            </a:r>
            <a:r>
              <a:rPr lang="es" sz="2600"/>
              <a:t>todos de aprendizaje no supervisado</a:t>
            </a:r>
            <a:endParaRPr sz="2600"/>
          </a:p>
        </p:txBody>
      </p:sp>
      <p:sp>
        <p:nvSpPr>
          <p:cNvPr id="550" name="Google Shape;550;p42"/>
          <p:cNvSpPr txBox="1"/>
          <p:nvPr>
            <p:ph idx="2" type="title"/>
          </p:nvPr>
        </p:nvSpPr>
        <p:spPr>
          <a:xfrm>
            <a:off x="1905800" y="888516"/>
            <a:ext cx="3150900" cy="75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03</a:t>
            </a:r>
            <a:endParaRPr/>
          </a:p>
        </p:txBody>
      </p:sp>
      <p:cxnSp>
        <p:nvCxnSpPr>
          <p:cNvPr id="551" name="Google Shape;551;p42"/>
          <p:cNvCxnSpPr/>
          <p:nvPr/>
        </p:nvCxnSpPr>
        <p:spPr>
          <a:xfrm>
            <a:off x="3042200" y="3411975"/>
            <a:ext cx="878100" cy="0"/>
          </a:xfrm>
          <a:prstGeom prst="straightConnector1">
            <a:avLst/>
          </a:prstGeom>
          <a:noFill/>
          <a:ln cap="flat" cmpd="sng" w="19050">
            <a:solidFill>
              <a:schemeClr val="dk1"/>
            </a:solidFill>
            <a:prstDash val="solid"/>
            <a:round/>
            <a:headEnd len="med" w="med" type="none"/>
            <a:tailEnd len="med" w="med" type="none"/>
          </a:ln>
        </p:spPr>
      </p:cxnSp>
      <p:cxnSp>
        <p:nvCxnSpPr>
          <p:cNvPr id="552" name="Google Shape;552;p42"/>
          <p:cNvCxnSpPr/>
          <p:nvPr/>
        </p:nvCxnSpPr>
        <p:spPr>
          <a:xfrm>
            <a:off x="3022800" y="1875875"/>
            <a:ext cx="878100" cy="0"/>
          </a:xfrm>
          <a:prstGeom prst="straightConnector1">
            <a:avLst/>
          </a:prstGeom>
          <a:noFill/>
          <a:ln cap="flat" cmpd="sng" w="19050">
            <a:solidFill>
              <a:schemeClr val="dk1"/>
            </a:solidFill>
            <a:prstDash val="solid"/>
            <a:round/>
            <a:headEnd len="med" w="med" type="none"/>
            <a:tailEnd len="med" w="med" type="none"/>
          </a:ln>
        </p:spPr>
      </p:cxnSp>
      <p:pic>
        <p:nvPicPr>
          <p:cNvPr id="553" name="Google Shape;553;p42"/>
          <p:cNvPicPr preferRelativeResize="0"/>
          <p:nvPr/>
        </p:nvPicPr>
        <p:blipFill>
          <a:blip r:embed="rId3">
            <a:alphaModFix/>
          </a:blip>
          <a:stretch>
            <a:fillRect/>
          </a:stretch>
        </p:blipFill>
        <p:spPr>
          <a:xfrm>
            <a:off x="5739300" y="447073"/>
            <a:ext cx="787075" cy="771050"/>
          </a:xfrm>
          <a:prstGeom prst="rect">
            <a:avLst/>
          </a:prstGeom>
          <a:noFill/>
          <a:ln>
            <a:noFill/>
          </a:ln>
        </p:spPr>
      </p:pic>
      <p:pic>
        <p:nvPicPr>
          <p:cNvPr id="554" name="Google Shape;554;p42"/>
          <p:cNvPicPr preferRelativeResize="0"/>
          <p:nvPr/>
        </p:nvPicPr>
        <p:blipFill>
          <a:blip r:embed="rId3">
            <a:alphaModFix/>
          </a:blip>
          <a:stretch>
            <a:fillRect/>
          </a:stretch>
        </p:blipFill>
        <p:spPr>
          <a:xfrm>
            <a:off x="1210350" y="3664350"/>
            <a:ext cx="500425" cy="490249"/>
          </a:xfrm>
          <a:prstGeom prst="rect">
            <a:avLst/>
          </a:prstGeom>
          <a:noFill/>
          <a:ln>
            <a:noFill/>
          </a:ln>
        </p:spPr>
      </p:pic>
      <p:sp>
        <p:nvSpPr>
          <p:cNvPr id="555" name="Google Shape;555;p42"/>
          <p:cNvSpPr txBox="1"/>
          <p:nvPr>
            <p:ph idx="1" type="subTitle"/>
          </p:nvPr>
        </p:nvSpPr>
        <p:spPr>
          <a:xfrm>
            <a:off x="2455800" y="3562475"/>
            <a:ext cx="2116200" cy="59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Red de Kohonen, K-means, </a:t>
            </a:r>
            <a:endParaRPr/>
          </a:p>
          <a:p>
            <a:pPr indent="0" lvl="0" marL="0" rtl="0" algn="ctr">
              <a:spcBef>
                <a:spcPts val="0"/>
              </a:spcBef>
              <a:spcAft>
                <a:spcPts val="0"/>
              </a:spcAft>
              <a:buNone/>
            </a:pPr>
            <a:r>
              <a:rPr lang="es"/>
              <a:t>Agrupamiento jerárquico</a:t>
            </a:r>
            <a:endParaRPr/>
          </a:p>
        </p:txBody>
      </p:sp>
      <p:sp>
        <p:nvSpPr>
          <p:cNvPr id="556" name="Google Shape;556;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562" name="Google Shape;562;p43"/>
          <p:cNvSpPr txBox="1"/>
          <p:nvPr>
            <p:ph idx="4294967295" type="title"/>
          </p:nvPr>
        </p:nvSpPr>
        <p:spPr>
          <a:xfrm>
            <a:off x="1445000" y="397000"/>
            <a:ext cx="5832600" cy="77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Métodos de aprendizaje no supervisado</a:t>
            </a:r>
            <a:endParaRPr/>
          </a:p>
        </p:txBody>
      </p:sp>
      <p:sp>
        <p:nvSpPr>
          <p:cNvPr id="563" name="Google Shape;563;p43"/>
          <p:cNvSpPr txBox="1"/>
          <p:nvPr>
            <p:ph idx="4294967295" type="body"/>
          </p:nvPr>
        </p:nvSpPr>
        <p:spPr>
          <a:xfrm>
            <a:off x="1965300" y="1822550"/>
            <a:ext cx="2529300" cy="393600"/>
          </a:xfrm>
          <a:prstGeom prst="rect">
            <a:avLst/>
          </a:prstGeom>
          <a:ln cap="flat" cmpd="sng" w="28575">
            <a:solidFill>
              <a:srgbClr val="D9D2E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t>Sin etiqueta.</a:t>
            </a:r>
            <a:endParaRPr b="1"/>
          </a:p>
          <a:p>
            <a:pPr indent="0" lvl="0" marL="0" rtl="0" algn="l">
              <a:spcBef>
                <a:spcPts val="0"/>
              </a:spcBef>
              <a:spcAft>
                <a:spcPts val="0"/>
              </a:spcAft>
              <a:buNone/>
            </a:pPr>
            <a:r>
              <a:t/>
            </a:r>
            <a:endParaRPr/>
          </a:p>
        </p:txBody>
      </p:sp>
      <p:cxnSp>
        <p:nvCxnSpPr>
          <p:cNvPr id="564" name="Google Shape;564;p43"/>
          <p:cNvCxnSpPr/>
          <p:nvPr/>
        </p:nvCxnSpPr>
        <p:spPr>
          <a:xfrm>
            <a:off x="4010250" y="1358275"/>
            <a:ext cx="878100" cy="0"/>
          </a:xfrm>
          <a:prstGeom prst="straightConnector1">
            <a:avLst/>
          </a:prstGeom>
          <a:noFill/>
          <a:ln cap="flat" cmpd="sng" w="19050">
            <a:solidFill>
              <a:schemeClr val="dk1"/>
            </a:solidFill>
            <a:prstDash val="solid"/>
            <a:round/>
            <a:headEnd len="med" w="med" type="none"/>
            <a:tailEnd len="med" w="med" type="none"/>
          </a:ln>
        </p:spPr>
      </p:cxnSp>
      <p:sp>
        <p:nvSpPr>
          <p:cNvPr id="565" name="Google Shape;565;p43"/>
          <p:cNvSpPr txBox="1"/>
          <p:nvPr>
            <p:ph idx="4294967295" type="body"/>
          </p:nvPr>
        </p:nvSpPr>
        <p:spPr>
          <a:xfrm>
            <a:off x="1965300" y="2396825"/>
            <a:ext cx="3276600" cy="893400"/>
          </a:xfrm>
          <a:prstGeom prst="rect">
            <a:avLst/>
          </a:prstGeom>
          <a:ln cap="flat" cmpd="sng" w="28575">
            <a:solidFill>
              <a:srgbClr val="D9D2E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
              <a:t>Aprendizaje:</a:t>
            </a:r>
            <a:r>
              <a:rPr b="1" lang="es">
                <a:solidFill>
                  <a:srgbClr val="674EA7"/>
                </a:solidFill>
              </a:rPr>
              <a:t> </a:t>
            </a:r>
            <a:r>
              <a:rPr lang="es"/>
              <a:t>Consiste en analizar y entender las relaciones existentes entre las variables observadas.</a:t>
            </a:r>
            <a:endParaRPr/>
          </a:p>
          <a:p>
            <a:pPr indent="0" lvl="0" marL="0" rtl="0" algn="l">
              <a:spcBef>
                <a:spcPts val="0"/>
              </a:spcBef>
              <a:spcAft>
                <a:spcPts val="0"/>
              </a:spcAft>
              <a:buNone/>
            </a:pPr>
            <a:r>
              <a:t/>
            </a:r>
            <a:endParaRPr/>
          </a:p>
        </p:txBody>
      </p:sp>
      <p:sp>
        <p:nvSpPr>
          <p:cNvPr id="566" name="Google Shape;566;p43"/>
          <p:cNvSpPr txBox="1"/>
          <p:nvPr>
            <p:ph idx="4294967295" type="body"/>
          </p:nvPr>
        </p:nvSpPr>
        <p:spPr>
          <a:xfrm>
            <a:off x="1965300" y="3428875"/>
            <a:ext cx="5214600" cy="680700"/>
          </a:xfrm>
          <a:prstGeom prst="rect">
            <a:avLst/>
          </a:prstGeom>
          <a:ln cap="flat" cmpd="sng" w="28575">
            <a:solidFill>
              <a:srgbClr val="D9D2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a:t>Método de agrupamiento o clustering:</a:t>
            </a:r>
            <a:r>
              <a:rPr b="1" lang="es">
                <a:solidFill>
                  <a:srgbClr val="674EA7"/>
                </a:solidFill>
              </a:rPr>
              <a:t> </a:t>
            </a:r>
            <a:r>
              <a:rPr lang="es"/>
              <a:t>Se agrupan las observaciones de acuerdo a algún criterio.</a:t>
            </a:r>
            <a:endParaRPr/>
          </a:p>
        </p:txBody>
      </p:sp>
      <p:pic>
        <p:nvPicPr>
          <p:cNvPr id="567" name="Google Shape;567;p43"/>
          <p:cNvPicPr preferRelativeResize="0"/>
          <p:nvPr/>
        </p:nvPicPr>
        <p:blipFill>
          <a:blip r:embed="rId3">
            <a:alphaModFix/>
          </a:blip>
          <a:stretch>
            <a:fillRect/>
          </a:stretch>
        </p:blipFill>
        <p:spPr>
          <a:xfrm>
            <a:off x="5581650" y="1927300"/>
            <a:ext cx="2370551" cy="1362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4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Red de Kohonen</a:t>
            </a:r>
            <a:endParaRPr/>
          </a:p>
        </p:txBody>
      </p:sp>
      <p:cxnSp>
        <p:nvCxnSpPr>
          <p:cNvPr id="573" name="Google Shape;573;p44"/>
          <p:cNvCxnSpPr/>
          <p:nvPr/>
        </p:nvCxnSpPr>
        <p:spPr>
          <a:xfrm>
            <a:off x="4132950" y="1027950"/>
            <a:ext cx="878100" cy="0"/>
          </a:xfrm>
          <a:prstGeom prst="straightConnector1">
            <a:avLst/>
          </a:prstGeom>
          <a:noFill/>
          <a:ln cap="flat" cmpd="sng" w="19050">
            <a:solidFill>
              <a:schemeClr val="dk1"/>
            </a:solidFill>
            <a:prstDash val="solid"/>
            <a:round/>
            <a:headEnd len="med" w="med" type="none"/>
            <a:tailEnd len="med" w="med" type="none"/>
          </a:ln>
        </p:spPr>
      </p:cxnSp>
      <p:sp>
        <p:nvSpPr>
          <p:cNvPr id="574" name="Google Shape;574;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575" name="Google Shape;575;p44"/>
          <p:cNvPicPr preferRelativeResize="0"/>
          <p:nvPr/>
        </p:nvPicPr>
        <p:blipFill>
          <a:blip r:embed="rId3">
            <a:alphaModFix/>
          </a:blip>
          <a:stretch>
            <a:fillRect/>
          </a:stretch>
        </p:blipFill>
        <p:spPr>
          <a:xfrm>
            <a:off x="571625" y="1731125"/>
            <a:ext cx="4000500" cy="2876550"/>
          </a:xfrm>
          <a:prstGeom prst="rect">
            <a:avLst/>
          </a:prstGeom>
          <a:noFill/>
          <a:ln>
            <a:noFill/>
          </a:ln>
        </p:spPr>
      </p:pic>
      <p:sp>
        <p:nvSpPr>
          <p:cNvPr id="576" name="Google Shape;576;p44"/>
          <p:cNvSpPr txBox="1"/>
          <p:nvPr/>
        </p:nvSpPr>
        <p:spPr>
          <a:xfrm>
            <a:off x="4673275" y="2620375"/>
            <a:ext cx="3796200" cy="1569900"/>
          </a:xfrm>
          <a:prstGeom prst="rect">
            <a:avLst/>
          </a:prstGeom>
          <a:noFill/>
          <a:ln>
            <a:noFill/>
          </a:ln>
        </p:spPr>
        <p:txBody>
          <a:bodyPr anchorCtr="0" anchor="t" bIns="91425" lIns="91425" spcFirstLastPara="1" rIns="91425" wrap="square" tIns="91425">
            <a:spAutoFit/>
          </a:bodyPr>
          <a:lstStyle/>
          <a:p>
            <a:pPr indent="-342900" lvl="0" marL="457200" rtl="0" algn="just">
              <a:spcBef>
                <a:spcPts val="0"/>
              </a:spcBef>
              <a:spcAft>
                <a:spcPts val="0"/>
              </a:spcAft>
              <a:buSzPts val="1800"/>
              <a:buFont typeface="Barlow Semi Condensed"/>
              <a:buChar char="●"/>
            </a:pPr>
            <a:r>
              <a:rPr lang="es" sz="1800">
                <a:latin typeface="Barlow Semi Condensed"/>
                <a:ea typeface="Barlow Semi Condensed"/>
                <a:cs typeface="Barlow Semi Condensed"/>
                <a:sym typeface="Barlow Semi Condensed"/>
              </a:rPr>
              <a:t>No supervisado</a:t>
            </a:r>
            <a:endParaRPr sz="1800">
              <a:latin typeface="Barlow Semi Condensed"/>
              <a:ea typeface="Barlow Semi Condensed"/>
              <a:cs typeface="Barlow Semi Condensed"/>
              <a:sym typeface="Barlow Semi Condensed"/>
            </a:endParaRPr>
          </a:p>
          <a:p>
            <a:pPr indent="-342900" lvl="0" marL="457200" rtl="0" algn="just">
              <a:spcBef>
                <a:spcPts val="0"/>
              </a:spcBef>
              <a:spcAft>
                <a:spcPts val="0"/>
              </a:spcAft>
              <a:buSzPts val="1800"/>
              <a:buFont typeface="Barlow Semi Condensed"/>
              <a:buChar char="●"/>
            </a:pPr>
            <a:r>
              <a:rPr lang="es" sz="1800">
                <a:latin typeface="Barlow Semi Condensed"/>
                <a:ea typeface="Barlow Semi Condensed"/>
                <a:cs typeface="Barlow Semi Condensed"/>
                <a:sym typeface="Barlow Semi Condensed"/>
              </a:rPr>
              <a:t>Competitivo</a:t>
            </a:r>
            <a:endParaRPr sz="1800">
              <a:latin typeface="Barlow Semi Condensed"/>
              <a:ea typeface="Barlow Semi Condensed"/>
              <a:cs typeface="Barlow Semi Condensed"/>
              <a:sym typeface="Barlow Semi Condensed"/>
            </a:endParaRPr>
          </a:p>
          <a:p>
            <a:pPr indent="-342900" lvl="0" marL="457200" rtl="0" algn="just">
              <a:spcBef>
                <a:spcPts val="0"/>
              </a:spcBef>
              <a:spcAft>
                <a:spcPts val="0"/>
              </a:spcAft>
              <a:buSzPts val="1800"/>
              <a:buFont typeface="Barlow Semi Condensed"/>
              <a:buChar char="●"/>
            </a:pPr>
            <a:r>
              <a:rPr lang="es" sz="1800">
                <a:latin typeface="Barlow Semi Condensed"/>
                <a:ea typeface="Barlow Semi Condensed"/>
                <a:cs typeface="Barlow Semi Condensed"/>
                <a:sym typeface="Barlow Semi Condensed"/>
              </a:rPr>
              <a:t>Clasificación: entradas parecidas van a hacer ganadora a la misma neurona.</a:t>
            </a:r>
            <a:endParaRPr sz="1800">
              <a:latin typeface="Barlow Semi Condensed"/>
              <a:ea typeface="Barlow Semi Condensed"/>
              <a:cs typeface="Barlow Semi Condensed"/>
              <a:sym typeface="Barlow Semi Condensed"/>
            </a:endParaRPr>
          </a:p>
        </p:txBody>
      </p:sp>
      <p:sp>
        <p:nvSpPr>
          <p:cNvPr id="577" name="Google Shape;577;p44"/>
          <p:cNvSpPr txBox="1"/>
          <p:nvPr/>
        </p:nvSpPr>
        <p:spPr>
          <a:xfrm>
            <a:off x="3143825" y="1804100"/>
            <a:ext cx="450300" cy="400200"/>
          </a:xfrm>
          <a:prstGeom prst="rect">
            <a:avLst/>
          </a:prstGeom>
          <a:solidFill>
            <a:schemeClr val="dk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Barlow Semi Condensed"/>
                <a:ea typeface="Barlow Semi Condensed"/>
                <a:cs typeface="Barlow Semi Condensed"/>
                <a:sym typeface="Barlow Semi Condensed"/>
              </a:rPr>
              <a:t>k</a:t>
            </a:r>
            <a:endParaRPr>
              <a:latin typeface="Barlow Semi Condensed"/>
              <a:ea typeface="Barlow Semi Condensed"/>
              <a:cs typeface="Barlow Semi Condensed"/>
              <a:sym typeface="Barlow Semi Condensed"/>
            </a:endParaRPr>
          </a:p>
        </p:txBody>
      </p:sp>
      <p:sp>
        <p:nvSpPr>
          <p:cNvPr id="578" name="Google Shape;578;p44"/>
          <p:cNvSpPr txBox="1"/>
          <p:nvPr/>
        </p:nvSpPr>
        <p:spPr>
          <a:xfrm>
            <a:off x="720000" y="2522175"/>
            <a:ext cx="450300" cy="400200"/>
          </a:xfrm>
          <a:prstGeom prst="rect">
            <a:avLst/>
          </a:prstGeom>
          <a:solidFill>
            <a:schemeClr val="dk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Barlow Semi Condensed"/>
                <a:ea typeface="Barlow Semi Condensed"/>
                <a:cs typeface="Barlow Semi Condensed"/>
                <a:sym typeface="Barlow Semi Condensed"/>
              </a:rPr>
              <a:t>k</a:t>
            </a:r>
            <a:endParaRPr>
              <a:latin typeface="Barlow Semi Condensed"/>
              <a:ea typeface="Barlow Semi Condensed"/>
              <a:cs typeface="Barlow Semi Condensed"/>
              <a:sym typeface="Barlow Semi Condensed"/>
            </a:endParaRPr>
          </a:p>
        </p:txBody>
      </p:sp>
      <p:sp>
        <p:nvSpPr>
          <p:cNvPr id="579" name="Google Shape;579;p44"/>
          <p:cNvSpPr txBox="1"/>
          <p:nvPr/>
        </p:nvSpPr>
        <p:spPr>
          <a:xfrm>
            <a:off x="822000" y="4673725"/>
            <a:ext cx="2114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Barlow Semi Condensed"/>
                <a:ea typeface="Barlow Semi Condensed"/>
                <a:cs typeface="Barlow Semi Condensed"/>
                <a:sym typeface="Barlow Semi Condensed"/>
              </a:rPr>
              <a:t>n = cantidad de atributos</a:t>
            </a:r>
            <a:endParaRPr>
              <a:latin typeface="Barlow Semi Condensed"/>
              <a:ea typeface="Barlow Semi Condensed"/>
              <a:cs typeface="Barlow Semi Condensed"/>
              <a:sym typeface="Barlow Semi Condensed"/>
            </a:endParaRPr>
          </a:p>
          <a:p>
            <a:pPr indent="0" lvl="0" marL="0" rtl="0" algn="l">
              <a:spcBef>
                <a:spcPts val="0"/>
              </a:spcBef>
              <a:spcAft>
                <a:spcPts val="0"/>
              </a:spcAft>
              <a:buNone/>
            </a:pPr>
            <a:r>
              <a:rPr lang="es">
                <a:latin typeface="Barlow Semi Condensed"/>
                <a:ea typeface="Barlow Semi Condensed"/>
                <a:cs typeface="Barlow Semi Condensed"/>
                <a:sym typeface="Barlow Semi Condensed"/>
              </a:rPr>
              <a:t>k x k x n conexiones </a:t>
            </a:r>
            <a:endParaRPr>
              <a:latin typeface="Barlow Semi Condensed"/>
              <a:ea typeface="Barlow Semi Condensed"/>
              <a:cs typeface="Barlow Semi Condensed"/>
              <a:sym typeface="Barlow Semi Condense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4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Red de Kohonen</a:t>
            </a:r>
            <a:endParaRPr/>
          </a:p>
        </p:txBody>
      </p:sp>
      <p:sp>
        <p:nvSpPr>
          <p:cNvPr id="585" name="Google Shape;585;p45"/>
          <p:cNvSpPr txBox="1"/>
          <p:nvPr>
            <p:ph idx="1" type="body"/>
          </p:nvPr>
        </p:nvSpPr>
        <p:spPr>
          <a:xfrm>
            <a:off x="285525" y="1017725"/>
            <a:ext cx="8690100" cy="3833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s" sz="1400"/>
              <a:t>I</a:t>
            </a:r>
            <a:r>
              <a:rPr lang="es" sz="1400"/>
              <a:t>nicializaciones → R = k = 20</a:t>
            </a:r>
            <a:endParaRPr sz="1400"/>
          </a:p>
          <a:p>
            <a:pPr indent="0" lvl="0" marL="1371600" rtl="0" algn="l">
              <a:spcBef>
                <a:spcPts val="0"/>
              </a:spcBef>
              <a:spcAft>
                <a:spcPts val="0"/>
              </a:spcAft>
              <a:buNone/>
            </a:pPr>
            <a:r>
              <a:rPr lang="es" sz="1400"/>
              <a:t>           eta = 0.1 </a:t>
            </a:r>
            <a:endParaRPr sz="1400"/>
          </a:p>
          <a:p>
            <a:pPr indent="0" lvl="0" marL="0" rtl="0" algn="l">
              <a:spcBef>
                <a:spcPts val="0"/>
              </a:spcBef>
              <a:spcAft>
                <a:spcPts val="0"/>
              </a:spcAft>
              <a:buNone/>
            </a:pPr>
            <a:r>
              <a:rPr lang="es" sz="1400"/>
              <a:t>                                                  épocas = 0</a:t>
            </a:r>
            <a:endParaRPr sz="1400"/>
          </a:p>
          <a:p>
            <a:pPr indent="0" lvl="0" marL="0" rtl="0" algn="l">
              <a:spcBef>
                <a:spcPts val="0"/>
              </a:spcBef>
              <a:spcAft>
                <a:spcPts val="0"/>
              </a:spcAft>
              <a:buNone/>
            </a:pPr>
            <a:r>
              <a:rPr lang="es" sz="1400"/>
              <a:t>                                                  máx_épocas = 500*n</a:t>
            </a:r>
            <a:endParaRPr sz="1400"/>
          </a:p>
          <a:p>
            <a:pPr indent="0" lvl="0" marL="457200" rtl="0" algn="l">
              <a:spcBef>
                <a:spcPts val="0"/>
              </a:spcBef>
              <a:spcAft>
                <a:spcPts val="0"/>
              </a:spcAft>
              <a:buNone/>
            </a:pPr>
            <a:r>
              <a:rPr lang="es" sz="1400"/>
              <a:t>                                      w</a:t>
            </a:r>
            <a:r>
              <a:rPr baseline="-25000" lang="es" sz="1400"/>
              <a:t>ij</a:t>
            </a:r>
            <a:r>
              <a:rPr lang="es" sz="1400"/>
              <a:t>  = elemento aleatorio del 1 a P del conjunto de datos</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AutoNum type="arabicPeriod"/>
            </a:pPr>
            <a:r>
              <a:rPr lang="es" sz="1400"/>
              <a:t>Mientras épocas &lt; max ctd épocas:</a:t>
            </a:r>
            <a:endParaRPr sz="1400"/>
          </a:p>
          <a:p>
            <a:pPr indent="0" lvl="0" marL="457200" rtl="0" algn="l">
              <a:spcBef>
                <a:spcPts val="0"/>
              </a:spcBef>
              <a:spcAft>
                <a:spcPts val="0"/>
              </a:spcAft>
              <a:buNone/>
            </a:pPr>
            <a:r>
              <a:t/>
            </a:r>
            <a:endParaRPr sz="1400"/>
          </a:p>
          <a:p>
            <a:pPr indent="-317500" lvl="1" marL="914400" rtl="0" algn="l">
              <a:spcBef>
                <a:spcPts val="0"/>
              </a:spcBef>
              <a:spcAft>
                <a:spcPts val="0"/>
              </a:spcAft>
              <a:buSzPts val="1400"/>
              <a:buAutoNum type="alphaLcPeriod"/>
            </a:pPr>
            <a:r>
              <a:rPr lang="es"/>
              <a:t>Tomamos x_p al azar del conjunto de entrenamiento</a:t>
            </a:r>
            <a:endParaRPr/>
          </a:p>
          <a:p>
            <a:pPr indent="-317500" lvl="2" marL="1371600" rtl="0" algn="l">
              <a:spcBef>
                <a:spcPts val="0"/>
              </a:spcBef>
              <a:spcAft>
                <a:spcPts val="0"/>
              </a:spcAft>
              <a:buSzPts val="1400"/>
              <a:buAutoNum type="romanLcPeriod"/>
            </a:pPr>
            <a:r>
              <a:rPr lang="es"/>
              <a:t>Distancia euclidiana entre x_p y w</a:t>
            </a:r>
            <a:endParaRPr/>
          </a:p>
          <a:p>
            <a:pPr indent="-317500" lvl="2" marL="1371600" rtl="0" algn="l">
              <a:spcBef>
                <a:spcPts val="0"/>
              </a:spcBef>
              <a:spcAft>
                <a:spcPts val="0"/>
              </a:spcAft>
              <a:buSzPts val="1400"/>
              <a:buAutoNum type="romanLcPeriod"/>
            </a:pPr>
            <a:r>
              <a:rPr lang="es"/>
              <a:t>Neurona ganadora = mínima distancia</a:t>
            </a:r>
            <a:endParaRPr/>
          </a:p>
          <a:p>
            <a:pPr indent="-317500" lvl="2" marL="1371600" rtl="0" algn="l">
              <a:spcBef>
                <a:spcPts val="0"/>
              </a:spcBef>
              <a:spcAft>
                <a:spcPts val="0"/>
              </a:spcAft>
              <a:buSzPts val="1400"/>
              <a:buAutoNum type="romanLcPeriod"/>
            </a:pPr>
            <a:r>
              <a:rPr lang="es"/>
              <a:t>Actualizamos los pesos de las conexiones de la neurona ganadora → w_ij+= eta * (x_p - w_ij)</a:t>
            </a:r>
            <a:endParaRPr/>
          </a:p>
          <a:p>
            <a:pPr indent="-317500" lvl="2" marL="1371600" rtl="0" algn="l">
              <a:spcBef>
                <a:spcPts val="0"/>
              </a:spcBef>
              <a:spcAft>
                <a:spcPts val="0"/>
              </a:spcAft>
              <a:buSzPts val="1400"/>
              <a:buAutoNum type="romanLcPeriod"/>
            </a:pPr>
            <a:r>
              <a:rPr lang="es"/>
              <a:t>Actualizamos los pesos de las conexiones de las neuronas vecinas →w_vec= V * eta * (x_p - w_vecino)</a:t>
            </a:r>
            <a:endParaRPr/>
          </a:p>
          <a:p>
            <a:pPr indent="-317500" lvl="1" marL="914400" rtl="0" algn="l">
              <a:spcBef>
                <a:spcPts val="0"/>
              </a:spcBef>
              <a:spcAft>
                <a:spcPts val="0"/>
              </a:spcAft>
              <a:buSzPts val="1400"/>
              <a:buAutoNum type="alphaLcPeriod"/>
            </a:pPr>
            <a:r>
              <a:rPr lang="es"/>
              <a:t>Incrementamos épocas</a:t>
            </a:r>
            <a:endParaRPr/>
          </a:p>
          <a:p>
            <a:pPr indent="-317500" lvl="1" marL="914400" rtl="0" algn="l">
              <a:spcBef>
                <a:spcPts val="0"/>
              </a:spcBef>
              <a:spcAft>
                <a:spcPts val="0"/>
              </a:spcAft>
              <a:buSzPts val="1400"/>
              <a:buAutoNum type="alphaLcPeriod"/>
            </a:pPr>
            <a:r>
              <a:rPr lang="es"/>
              <a:t>Actualizamos R</a:t>
            </a:r>
            <a:endParaRPr/>
          </a:p>
          <a:p>
            <a:pPr indent="-317500" lvl="1" marL="914400" rtl="0" algn="l">
              <a:spcBef>
                <a:spcPts val="0"/>
              </a:spcBef>
              <a:spcAft>
                <a:spcPts val="0"/>
              </a:spcAft>
              <a:buSzPts val="1400"/>
              <a:buAutoNum type="alphaLcPeriod"/>
            </a:pPr>
            <a:r>
              <a:rPr lang="es"/>
              <a:t>Actualizamos eta</a:t>
            </a:r>
            <a:endParaRPr/>
          </a:p>
          <a:p>
            <a:pPr indent="0" lvl="0" marL="914400" rtl="0" algn="l">
              <a:lnSpc>
                <a:spcPct val="100000"/>
              </a:lnSpc>
              <a:spcBef>
                <a:spcPts val="0"/>
              </a:spcBef>
              <a:spcAft>
                <a:spcPts val="0"/>
              </a:spcAft>
              <a:buNone/>
            </a:pPr>
            <a:r>
              <a:t/>
            </a:r>
            <a:endParaRPr/>
          </a:p>
        </p:txBody>
      </p:sp>
      <p:pic>
        <p:nvPicPr>
          <p:cNvPr id="586" name="Google Shape;586;p45"/>
          <p:cNvPicPr preferRelativeResize="0"/>
          <p:nvPr/>
        </p:nvPicPr>
        <p:blipFill>
          <a:blip r:embed="rId3">
            <a:alphaModFix/>
          </a:blip>
          <a:stretch>
            <a:fillRect/>
          </a:stretch>
        </p:blipFill>
        <p:spPr>
          <a:xfrm>
            <a:off x="8063051" y="217449"/>
            <a:ext cx="912575" cy="894025"/>
          </a:xfrm>
          <a:prstGeom prst="rect">
            <a:avLst/>
          </a:prstGeom>
          <a:noFill/>
          <a:ln>
            <a:noFill/>
          </a:ln>
        </p:spPr>
      </p:pic>
      <p:sp>
        <p:nvSpPr>
          <p:cNvPr id="587" name="Google Shape;587;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588" name="Google Shape;588;p45"/>
          <p:cNvSpPr txBox="1"/>
          <p:nvPr/>
        </p:nvSpPr>
        <p:spPr>
          <a:xfrm>
            <a:off x="3094625" y="880463"/>
            <a:ext cx="2707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Barlow Semi Condensed"/>
                <a:ea typeface="Barlow Semi Condensed"/>
                <a:cs typeface="Barlow Semi Condensed"/>
                <a:sym typeface="Barlow Semi Condensed"/>
              </a:rPr>
              <a:t>ALGORITMO</a:t>
            </a:r>
            <a:endParaRPr>
              <a:latin typeface="Barlow Semi Condensed"/>
              <a:ea typeface="Barlow Semi Condensed"/>
              <a:cs typeface="Barlow Semi Condensed"/>
              <a:sym typeface="Barlow Semi Condensed"/>
            </a:endParaRPr>
          </a:p>
        </p:txBody>
      </p:sp>
      <p:pic>
        <p:nvPicPr>
          <p:cNvPr id="589" name="Google Shape;589;p45"/>
          <p:cNvPicPr preferRelativeResize="0"/>
          <p:nvPr/>
        </p:nvPicPr>
        <p:blipFill>
          <a:blip r:embed="rId4">
            <a:alphaModFix/>
          </a:blip>
          <a:stretch>
            <a:fillRect/>
          </a:stretch>
        </p:blipFill>
        <p:spPr>
          <a:xfrm>
            <a:off x="7258575" y="4078425"/>
            <a:ext cx="1165425" cy="256800"/>
          </a:xfrm>
          <a:prstGeom prst="rect">
            <a:avLst/>
          </a:prstGeom>
          <a:noFill/>
          <a:ln>
            <a:noFill/>
          </a:ln>
        </p:spPr>
      </p:pic>
      <p:pic>
        <p:nvPicPr>
          <p:cNvPr id="590" name="Google Shape;590;p45"/>
          <p:cNvPicPr preferRelativeResize="0"/>
          <p:nvPr/>
        </p:nvPicPr>
        <p:blipFill>
          <a:blip r:embed="rId5">
            <a:alphaModFix/>
          </a:blip>
          <a:stretch>
            <a:fillRect/>
          </a:stretch>
        </p:blipFill>
        <p:spPr>
          <a:xfrm>
            <a:off x="2632100" y="4566300"/>
            <a:ext cx="1852973" cy="140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596" name="Google Shape;596;p46"/>
          <p:cNvSpPr txBox="1"/>
          <p:nvPr>
            <p:ph idx="4294967295" type="title"/>
          </p:nvPr>
        </p:nvSpPr>
        <p:spPr>
          <a:xfrm>
            <a:off x="1163550" y="3223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Red de Kohonen  </a:t>
            </a:r>
            <a:endParaRPr sz="1900"/>
          </a:p>
        </p:txBody>
      </p:sp>
      <p:sp>
        <p:nvSpPr>
          <p:cNvPr id="597" name="Google Shape;597;p46"/>
          <p:cNvSpPr txBox="1"/>
          <p:nvPr/>
        </p:nvSpPr>
        <p:spPr>
          <a:xfrm>
            <a:off x="2764650" y="895025"/>
            <a:ext cx="4501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600">
                <a:solidFill>
                  <a:schemeClr val="dk1"/>
                </a:solidFill>
                <a:latin typeface="Tenor Sans"/>
                <a:ea typeface="Tenor Sans"/>
                <a:cs typeface="Tenor Sans"/>
                <a:sym typeface="Tenor Sans"/>
              </a:rPr>
              <a:t>Activaciones de v</a:t>
            </a:r>
            <a:r>
              <a:rPr b="1" lang="es" sz="1600">
                <a:solidFill>
                  <a:schemeClr val="dk1"/>
                </a:solidFill>
                <a:latin typeface="Tenor Sans"/>
                <a:ea typeface="Tenor Sans"/>
                <a:cs typeface="Tenor Sans"/>
                <a:sym typeface="Tenor Sans"/>
              </a:rPr>
              <a:t>ariables por separado</a:t>
            </a:r>
            <a:endParaRPr sz="1100">
              <a:latin typeface="Barlow Semi Condensed"/>
              <a:ea typeface="Barlow Semi Condensed"/>
              <a:cs typeface="Barlow Semi Condensed"/>
              <a:sym typeface="Barlow Semi Condensed"/>
            </a:endParaRPr>
          </a:p>
        </p:txBody>
      </p:sp>
      <p:pic>
        <p:nvPicPr>
          <p:cNvPr id="598" name="Google Shape;598;p46"/>
          <p:cNvPicPr preferRelativeResize="0"/>
          <p:nvPr/>
        </p:nvPicPr>
        <p:blipFill>
          <a:blip r:embed="rId3">
            <a:alphaModFix/>
          </a:blip>
          <a:stretch>
            <a:fillRect/>
          </a:stretch>
        </p:blipFill>
        <p:spPr>
          <a:xfrm>
            <a:off x="171275" y="1733325"/>
            <a:ext cx="2933650" cy="2477950"/>
          </a:xfrm>
          <a:prstGeom prst="rect">
            <a:avLst/>
          </a:prstGeom>
          <a:noFill/>
          <a:ln>
            <a:noFill/>
          </a:ln>
        </p:spPr>
      </p:pic>
      <p:pic>
        <p:nvPicPr>
          <p:cNvPr id="599" name="Google Shape;599;p46"/>
          <p:cNvPicPr preferRelativeResize="0"/>
          <p:nvPr/>
        </p:nvPicPr>
        <p:blipFill>
          <a:blip r:embed="rId4">
            <a:alphaModFix/>
          </a:blip>
          <a:stretch>
            <a:fillRect/>
          </a:stretch>
        </p:blipFill>
        <p:spPr>
          <a:xfrm>
            <a:off x="3171700" y="1733325"/>
            <a:ext cx="2933672" cy="2477950"/>
          </a:xfrm>
          <a:prstGeom prst="rect">
            <a:avLst/>
          </a:prstGeom>
          <a:noFill/>
          <a:ln>
            <a:noFill/>
          </a:ln>
        </p:spPr>
      </p:pic>
      <p:pic>
        <p:nvPicPr>
          <p:cNvPr id="600" name="Google Shape;600;p46"/>
          <p:cNvPicPr preferRelativeResize="0"/>
          <p:nvPr/>
        </p:nvPicPr>
        <p:blipFill>
          <a:blip r:embed="rId5">
            <a:alphaModFix/>
          </a:blip>
          <a:stretch>
            <a:fillRect/>
          </a:stretch>
        </p:blipFill>
        <p:spPr>
          <a:xfrm>
            <a:off x="6172150" y="1733325"/>
            <a:ext cx="2877775" cy="2430750"/>
          </a:xfrm>
          <a:prstGeom prst="rect">
            <a:avLst/>
          </a:prstGeom>
          <a:noFill/>
          <a:ln>
            <a:noFill/>
          </a:ln>
        </p:spPr>
      </p:pic>
      <p:sp>
        <p:nvSpPr>
          <p:cNvPr id="601" name="Google Shape;601;p46"/>
          <p:cNvSpPr txBox="1"/>
          <p:nvPr/>
        </p:nvSpPr>
        <p:spPr>
          <a:xfrm>
            <a:off x="6436500" y="40513"/>
            <a:ext cx="27075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a:latin typeface="Barlow Semi Condensed"/>
                <a:ea typeface="Barlow Semi Condensed"/>
                <a:cs typeface="Barlow Semi Condensed"/>
                <a:sym typeface="Barlow Semi Condensed"/>
              </a:rPr>
              <a:t>Ítem b</a:t>
            </a:r>
            <a:endParaRPr>
              <a:latin typeface="Barlow Semi Condensed"/>
              <a:ea typeface="Barlow Semi Condensed"/>
              <a:cs typeface="Barlow Semi Condensed"/>
              <a:sym typeface="Barlow Semi Condensed"/>
            </a:endParaRPr>
          </a:p>
        </p:txBody>
      </p:sp>
      <p:sp>
        <p:nvSpPr>
          <p:cNvPr id="602" name="Google Shape;602;p46"/>
          <p:cNvSpPr txBox="1"/>
          <p:nvPr/>
        </p:nvSpPr>
        <p:spPr>
          <a:xfrm>
            <a:off x="1039200" y="4277350"/>
            <a:ext cx="66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Barlow Semi Condensed"/>
                <a:ea typeface="Barlow Semi Condensed"/>
                <a:cs typeface="Barlow Semi Condensed"/>
                <a:sym typeface="Barlow Semi Condensed"/>
              </a:rPr>
              <a:t>budget</a:t>
            </a:r>
            <a:endParaRPr>
              <a:latin typeface="Barlow Semi Condensed"/>
              <a:ea typeface="Barlow Semi Condensed"/>
              <a:cs typeface="Barlow Semi Condensed"/>
              <a:sym typeface="Barlow Semi Condensed"/>
            </a:endParaRPr>
          </a:p>
        </p:txBody>
      </p:sp>
      <p:sp>
        <p:nvSpPr>
          <p:cNvPr id="603" name="Google Shape;603;p46"/>
          <p:cNvSpPr txBox="1"/>
          <p:nvPr/>
        </p:nvSpPr>
        <p:spPr>
          <a:xfrm>
            <a:off x="4190188" y="4277350"/>
            <a:ext cx="89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dk1"/>
                </a:solidFill>
                <a:latin typeface="Barlow Semi Condensed"/>
                <a:ea typeface="Barlow Semi Condensed"/>
                <a:cs typeface="Barlow Semi Condensed"/>
                <a:sym typeface="Barlow Semi Condensed"/>
              </a:rPr>
              <a:t> revenue</a:t>
            </a:r>
            <a:endParaRPr>
              <a:latin typeface="Barlow Semi Condensed"/>
              <a:ea typeface="Barlow Semi Condensed"/>
              <a:cs typeface="Barlow Semi Condensed"/>
              <a:sym typeface="Barlow Semi Condensed"/>
            </a:endParaRPr>
          </a:p>
        </p:txBody>
      </p:sp>
      <p:sp>
        <p:nvSpPr>
          <p:cNvPr id="604" name="Google Shape;604;p46"/>
          <p:cNvSpPr txBox="1"/>
          <p:nvPr/>
        </p:nvSpPr>
        <p:spPr>
          <a:xfrm>
            <a:off x="7162688" y="4211275"/>
            <a:ext cx="89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dk1"/>
                </a:solidFill>
                <a:latin typeface="Barlow Semi Condensed"/>
                <a:ea typeface="Barlow Semi Condensed"/>
                <a:cs typeface="Barlow Semi Condensed"/>
                <a:sym typeface="Barlow Semi Condensed"/>
              </a:rPr>
              <a:t>popularity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610" name="Google Shape;610;p47"/>
          <p:cNvSpPr txBox="1"/>
          <p:nvPr/>
        </p:nvSpPr>
        <p:spPr>
          <a:xfrm>
            <a:off x="2321100" y="130550"/>
            <a:ext cx="4501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600">
                <a:solidFill>
                  <a:schemeClr val="dk1"/>
                </a:solidFill>
                <a:latin typeface="Tenor Sans"/>
                <a:ea typeface="Tenor Sans"/>
                <a:cs typeface="Tenor Sans"/>
                <a:sym typeface="Tenor Sans"/>
              </a:rPr>
              <a:t>Activaciones por género</a:t>
            </a:r>
            <a:endParaRPr sz="1100">
              <a:latin typeface="Barlow Semi Condensed"/>
              <a:ea typeface="Barlow Semi Condensed"/>
              <a:cs typeface="Barlow Semi Condensed"/>
              <a:sym typeface="Barlow Semi Condensed"/>
            </a:endParaRPr>
          </a:p>
        </p:txBody>
      </p:sp>
      <p:sp>
        <p:nvSpPr>
          <p:cNvPr id="611" name="Google Shape;611;p47"/>
          <p:cNvSpPr txBox="1"/>
          <p:nvPr/>
        </p:nvSpPr>
        <p:spPr>
          <a:xfrm>
            <a:off x="6436500" y="40513"/>
            <a:ext cx="27075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a:latin typeface="Barlow Semi Condensed"/>
                <a:ea typeface="Barlow Semi Condensed"/>
                <a:cs typeface="Barlow Semi Condensed"/>
                <a:sym typeface="Barlow Semi Condensed"/>
              </a:rPr>
              <a:t>Ítem b</a:t>
            </a:r>
            <a:endParaRPr>
              <a:latin typeface="Barlow Semi Condensed"/>
              <a:ea typeface="Barlow Semi Condensed"/>
              <a:cs typeface="Barlow Semi Condensed"/>
              <a:sym typeface="Barlow Semi Condensed"/>
            </a:endParaRPr>
          </a:p>
        </p:txBody>
      </p:sp>
      <p:pic>
        <p:nvPicPr>
          <p:cNvPr id="612" name="Google Shape;612;p47"/>
          <p:cNvPicPr preferRelativeResize="0"/>
          <p:nvPr/>
        </p:nvPicPr>
        <p:blipFill>
          <a:blip r:embed="rId3">
            <a:alphaModFix/>
          </a:blip>
          <a:stretch>
            <a:fillRect/>
          </a:stretch>
        </p:blipFill>
        <p:spPr>
          <a:xfrm>
            <a:off x="0" y="836600"/>
            <a:ext cx="2970300" cy="1788536"/>
          </a:xfrm>
          <a:prstGeom prst="rect">
            <a:avLst/>
          </a:prstGeom>
          <a:noFill/>
          <a:ln>
            <a:noFill/>
          </a:ln>
        </p:spPr>
      </p:pic>
      <p:pic>
        <p:nvPicPr>
          <p:cNvPr id="613" name="Google Shape;613;p47"/>
          <p:cNvPicPr preferRelativeResize="0"/>
          <p:nvPr/>
        </p:nvPicPr>
        <p:blipFill>
          <a:blip r:embed="rId4">
            <a:alphaModFix/>
          </a:blip>
          <a:stretch>
            <a:fillRect/>
          </a:stretch>
        </p:blipFill>
        <p:spPr>
          <a:xfrm>
            <a:off x="6191500" y="836600"/>
            <a:ext cx="2970301" cy="1810280"/>
          </a:xfrm>
          <a:prstGeom prst="rect">
            <a:avLst/>
          </a:prstGeom>
          <a:noFill/>
          <a:ln>
            <a:noFill/>
          </a:ln>
        </p:spPr>
      </p:pic>
      <p:pic>
        <p:nvPicPr>
          <p:cNvPr id="614" name="Google Shape;614;p47"/>
          <p:cNvPicPr preferRelativeResize="0"/>
          <p:nvPr/>
        </p:nvPicPr>
        <p:blipFill>
          <a:blip r:embed="rId5">
            <a:alphaModFix/>
          </a:blip>
          <a:stretch>
            <a:fillRect/>
          </a:stretch>
        </p:blipFill>
        <p:spPr>
          <a:xfrm>
            <a:off x="3122275" y="825900"/>
            <a:ext cx="2970300" cy="1788512"/>
          </a:xfrm>
          <a:prstGeom prst="rect">
            <a:avLst/>
          </a:prstGeom>
          <a:noFill/>
          <a:ln>
            <a:noFill/>
          </a:ln>
        </p:spPr>
      </p:pic>
      <p:pic>
        <p:nvPicPr>
          <p:cNvPr id="615" name="Google Shape;615;p47"/>
          <p:cNvPicPr preferRelativeResize="0"/>
          <p:nvPr/>
        </p:nvPicPr>
        <p:blipFill>
          <a:blip r:embed="rId6">
            <a:alphaModFix/>
          </a:blip>
          <a:stretch>
            <a:fillRect/>
          </a:stretch>
        </p:blipFill>
        <p:spPr>
          <a:xfrm>
            <a:off x="0" y="2982775"/>
            <a:ext cx="2970300" cy="1788510"/>
          </a:xfrm>
          <a:prstGeom prst="rect">
            <a:avLst/>
          </a:prstGeom>
          <a:noFill/>
          <a:ln>
            <a:noFill/>
          </a:ln>
        </p:spPr>
      </p:pic>
      <p:pic>
        <p:nvPicPr>
          <p:cNvPr id="616" name="Google Shape;616;p47"/>
          <p:cNvPicPr preferRelativeResize="0"/>
          <p:nvPr/>
        </p:nvPicPr>
        <p:blipFill>
          <a:blip r:embed="rId7">
            <a:alphaModFix/>
          </a:blip>
          <a:stretch>
            <a:fillRect/>
          </a:stretch>
        </p:blipFill>
        <p:spPr>
          <a:xfrm>
            <a:off x="6191500" y="2982762"/>
            <a:ext cx="2970300" cy="1788536"/>
          </a:xfrm>
          <a:prstGeom prst="rect">
            <a:avLst/>
          </a:prstGeom>
          <a:noFill/>
          <a:ln>
            <a:noFill/>
          </a:ln>
        </p:spPr>
      </p:pic>
      <p:pic>
        <p:nvPicPr>
          <p:cNvPr id="617" name="Google Shape;617;p47"/>
          <p:cNvPicPr preferRelativeResize="0"/>
          <p:nvPr/>
        </p:nvPicPr>
        <p:blipFill>
          <a:blip r:embed="rId8">
            <a:alphaModFix/>
          </a:blip>
          <a:stretch>
            <a:fillRect/>
          </a:stretch>
        </p:blipFill>
        <p:spPr>
          <a:xfrm>
            <a:off x="3122275" y="2971875"/>
            <a:ext cx="2970301" cy="1810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p30"/>
          <p:cNvPicPr preferRelativeResize="0"/>
          <p:nvPr/>
        </p:nvPicPr>
        <p:blipFill>
          <a:blip r:embed="rId3">
            <a:alphaModFix/>
          </a:blip>
          <a:stretch>
            <a:fillRect/>
          </a:stretch>
        </p:blipFill>
        <p:spPr>
          <a:xfrm>
            <a:off x="531013" y="2217926"/>
            <a:ext cx="8081968" cy="710750"/>
          </a:xfrm>
          <a:prstGeom prst="rect">
            <a:avLst/>
          </a:prstGeom>
          <a:noFill/>
          <a:ln>
            <a:noFill/>
          </a:ln>
        </p:spPr>
      </p:pic>
      <p:sp>
        <p:nvSpPr>
          <p:cNvPr id="362" name="Google Shape;362;p3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Dataset</a:t>
            </a:r>
            <a:endParaRPr/>
          </a:p>
        </p:txBody>
      </p:sp>
      <p:cxnSp>
        <p:nvCxnSpPr>
          <p:cNvPr id="363" name="Google Shape;363;p30"/>
          <p:cNvCxnSpPr/>
          <p:nvPr/>
        </p:nvCxnSpPr>
        <p:spPr>
          <a:xfrm>
            <a:off x="4132950" y="1027950"/>
            <a:ext cx="878100" cy="0"/>
          </a:xfrm>
          <a:prstGeom prst="straightConnector1">
            <a:avLst/>
          </a:prstGeom>
          <a:noFill/>
          <a:ln cap="flat" cmpd="sng" w="19050">
            <a:solidFill>
              <a:schemeClr val="dk1"/>
            </a:solidFill>
            <a:prstDash val="solid"/>
            <a:round/>
            <a:headEnd len="med" w="med" type="none"/>
            <a:tailEnd len="med" w="med" type="none"/>
          </a:ln>
        </p:spPr>
      </p:cxnSp>
      <p:pic>
        <p:nvPicPr>
          <p:cNvPr id="364" name="Google Shape;364;p30"/>
          <p:cNvPicPr preferRelativeResize="0"/>
          <p:nvPr/>
        </p:nvPicPr>
        <p:blipFill>
          <a:blip r:embed="rId4">
            <a:alphaModFix/>
          </a:blip>
          <a:stretch>
            <a:fillRect/>
          </a:stretch>
        </p:blipFill>
        <p:spPr>
          <a:xfrm>
            <a:off x="8063051" y="217449"/>
            <a:ext cx="912575" cy="894025"/>
          </a:xfrm>
          <a:prstGeom prst="rect">
            <a:avLst/>
          </a:prstGeom>
          <a:noFill/>
          <a:ln>
            <a:noFill/>
          </a:ln>
        </p:spPr>
      </p:pic>
      <p:sp>
        <p:nvSpPr>
          <p:cNvPr id="365" name="Google Shape;365;p30"/>
          <p:cNvSpPr txBox="1"/>
          <p:nvPr>
            <p:ph idx="4294967295" type="subTitle"/>
          </p:nvPr>
        </p:nvSpPr>
        <p:spPr>
          <a:xfrm>
            <a:off x="3917400" y="1174850"/>
            <a:ext cx="1309200" cy="43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s"/>
              <a:t>movie_data.csv</a:t>
            </a:r>
            <a:endParaRPr i="1"/>
          </a:p>
        </p:txBody>
      </p:sp>
      <p:grpSp>
        <p:nvGrpSpPr>
          <p:cNvPr id="366" name="Google Shape;366;p30"/>
          <p:cNvGrpSpPr/>
          <p:nvPr/>
        </p:nvGrpSpPr>
        <p:grpSpPr>
          <a:xfrm>
            <a:off x="2810987" y="3408288"/>
            <a:ext cx="1106418" cy="710757"/>
            <a:chOff x="332800" y="306725"/>
            <a:chExt cx="8478300" cy="4530000"/>
          </a:xfrm>
        </p:grpSpPr>
        <p:sp>
          <p:nvSpPr>
            <p:cNvPr id="367" name="Google Shape;367;p30"/>
            <p:cNvSpPr/>
            <p:nvPr/>
          </p:nvSpPr>
          <p:spPr>
            <a:xfrm>
              <a:off x="332800" y="306725"/>
              <a:ext cx="8478300" cy="4530000"/>
            </a:xfrm>
            <a:prstGeom prst="roundRect">
              <a:avLst>
                <a:gd fmla="val 17416" name="adj"/>
              </a:avLst>
            </a:prstGeom>
            <a:solidFill>
              <a:schemeClr val="dk2"/>
            </a:solidFill>
            <a:ln>
              <a:noFill/>
            </a:ln>
            <a:effectLst>
              <a:outerShdw blurRad="57150" rotWithShape="0" algn="bl" dist="9525">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0"/>
            <p:cNvSpPr/>
            <p:nvPr/>
          </p:nvSpPr>
          <p:spPr>
            <a:xfrm>
              <a:off x="554066" y="485579"/>
              <a:ext cx="8035500" cy="4172400"/>
            </a:xfrm>
            <a:prstGeom prst="roundRect">
              <a:avLst>
                <a:gd fmla="val 16667" name="adj"/>
              </a:avLst>
            </a:prstGeom>
            <a:solidFill>
              <a:schemeClr val="dk2"/>
            </a:solidFill>
            <a:ln>
              <a:noFill/>
            </a:ln>
            <a:effectLst>
              <a:outerShdw blurRad="28575" rotWithShape="0" algn="bl">
                <a:srgbClr val="000000">
                  <a:alpha val="3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s">
                  <a:latin typeface="Tenor Sans"/>
                  <a:ea typeface="Tenor Sans"/>
                  <a:cs typeface="Tenor Sans"/>
                  <a:sym typeface="Tenor Sans"/>
                </a:rPr>
                <a:t>5505 </a:t>
              </a:r>
              <a:r>
                <a:rPr lang="es">
                  <a:latin typeface="Tenor Sans"/>
                  <a:ea typeface="Tenor Sans"/>
                  <a:cs typeface="Tenor Sans"/>
                  <a:sym typeface="Tenor Sans"/>
                </a:rPr>
                <a:t>registros</a:t>
              </a:r>
              <a:endParaRPr>
                <a:latin typeface="Tenor Sans"/>
                <a:ea typeface="Tenor Sans"/>
                <a:cs typeface="Tenor Sans"/>
                <a:sym typeface="Tenor Sans"/>
              </a:endParaRPr>
            </a:p>
          </p:txBody>
        </p:sp>
      </p:grpSp>
      <p:grpSp>
        <p:nvGrpSpPr>
          <p:cNvPr id="369" name="Google Shape;369;p30"/>
          <p:cNvGrpSpPr/>
          <p:nvPr/>
        </p:nvGrpSpPr>
        <p:grpSpPr>
          <a:xfrm>
            <a:off x="5226612" y="3408288"/>
            <a:ext cx="1106418" cy="710757"/>
            <a:chOff x="332800" y="306725"/>
            <a:chExt cx="8478300" cy="4530000"/>
          </a:xfrm>
        </p:grpSpPr>
        <p:sp>
          <p:nvSpPr>
            <p:cNvPr id="370" name="Google Shape;370;p30"/>
            <p:cNvSpPr/>
            <p:nvPr/>
          </p:nvSpPr>
          <p:spPr>
            <a:xfrm>
              <a:off x="332800" y="306725"/>
              <a:ext cx="8478300" cy="4530000"/>
            </a:xfrm>
            <a:prstGeom prst="roundRect">
              <a:avLst>
                <a:gd fmla="val 17416" name="adj"/>
              </a:avLst>
            </a:prstGeom>
            <a:gradFill>
              <a:gsLst>
                <a:gs pos="0">
                  <a:srgbClr val="FFFFFF">
                    <a:alpha val="0"/>
                  </a:srgbClr>
                </a:gs>
                <a:gs pos="70000">
                  <a:srgbClr val="F8F8F8"/>
                </a:gs>
                <a:gs pos="100000">
                  <a:schemeClr val="dk2"/>
                </a:gs>
              </a:gsLst>
              <a:path path="circle">
                <a:fillToRect b="50%" l="50%" r="50%" t="50%"/>
              </a:path>
              <a:tileRect/>
            </a:gradFill>
            <a:ln>
              <a:noFill/>
            </a:ln>
            <a:effectLst>
              <a:outerShdw blurRad="57150" rotWithShape="0" algn="bl" dist="9525">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0"/>
            <p:cNvSpPr/>
            <p:nvPr/>
          </p:nvSpPr>
          <p:spPr>
            <a:xfrm>
              <a:off x="554066" y="485579"/>
              <a:ext cx="8035500" cy="4172400"/>
            </a:xfrm>
            <a:prstGeom prst="roundRect">
              <a:avLst>
                <a:gd fmla="val 16667" name="adj"/>
              </a:avLst>
            </a:prstGeom>
            <a:solidFill>
              <a:schemeClr val="dk2"/>
            </a:solidFill>
            <a:ln>
              <a:noFill/>
            </a:ln>
            <a:effectLst>
              <a:outerShdw blurRad="28575" rotWithShape="0" algn="bl">
                <a:srgbClr val="000000">
                  <a:alpha val="3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s">
                  <a:latin typeface="Tenor Sans"/>
                  <a:ea typeface="Tenor Sans"/>
                  <a:cs typeface="Tenor Sans"/>
                  <a:sym typeface="Tenor Sans"/>
                </a:rPr>
                <a:t>14</a:t>
              </a:r>
              <a:r>
                <a:rPr lang="es">
                  <a:latin typeface="Tenor Sans"/>
                  <a:ea typeface="Tenor Sans"/>
                  <a:cs typeface="Tenor Sans"/>
                  <a:sym typeface="Tenor Sans"/>
                </a:rPr>
                <a:t> variables</a:t>
              </a:r>
              <a:endParaRPr>
                <a:latin typeface="Tenor Sans"/>
                <a:ea typeface="Tenor Sans"/>
                <a:cs typeface="Tenor Sans"/>
                <a:sym typeface="Tenor Sans"/>
              </a:endParaRPr>
            </a:p>
          </p:txBody>
        </p:sp>
      </p:grpSp>
      <p:sp>
        <p:nvSpPr>
          <p:cNvPr id="372" name="Google Shape;372;p30"/>
          <p:cNvSpPr/>
          <p:nvPr/>
        </p:nvSpPr>
        <p:spPr>
          <a:xfrm>
            <a:off x="944800" y="2217925"/>
            <a:ext cx="434100" cy="7557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0"/>
          <p:cNvSpPr txBox="1"/>
          <p:nvPr/>
        </p:nvSpPr>
        <p:spPr>
          <a:xfrm>
            <a:off x="722800" y="1924125"/>
            <a:ext cx="878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200">
                <a:solidFill>
                  <a:srgbClr val="FF9900"/>
                </a:solidFill>
                <a:latin typeface="Tenor Sans"/>
                <a:ea typeface="Tenor Sans"/>
                <a:cs typeface="Tenor Sans"/>
                <a:sym typeface="Tenor Sans"/>
              </a:rPr>
              <a:t>Clase</a:t>
            </a:r>
            <a:endParaRPr sz="1200">
              <a:solidFill>
                <a:srgbClr val="FF9900"/>
              </a:solidFill>
              <a:latin typeface="Tenor Sans"/>
              <a:ea typeface="Tenor Sans"/>
              <a:cs typeface="Tenor Sans"/>
              <a:sym typeface="Tenor Sans"/>
            </a:endParaRPr>
          </a:p>
        </p:txBody>
      </p:sp>
      <p:sp>
        <p:nvSpPr>
          <p:cNvPr id="374" name="Google Shape;374;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623" name="Google Shape;623;p48"/>
          <p:cNvSpPr txBox="1"/>
          <p:nvPr/>
        </p:nvSpPr>
        <p:spPr>
          <a:xfrm>
            <a:off x="2321100" y="130550"/>
            <a:ext cx="4501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600">
                <a:solidFill>
                  <a:schemeClr val="dk1"/>
                </a:solidFill>
                <a:latin typeface="Tenor Sans"/>
                <a:ea typeface="Tenor Sans"/>
                <a:cs typeface="Tenor Sans"/>
                <a:sym typeface="Tenor Sans"/>
              </a:rPr>
              <a:t>Activaciones por género</a:t>
            </a:r>
            <a:endParaRPr sz="1100">
              <a:latin typeface="Barlow Semi Condensed"/>
              <a:ea typeface="Barlow Semi Condensed"/>
              <a:cs typeface="Barlow Semi Condensed"/>
              <a:sym typeface="Barlow Semi Condensed"/>
            </a:endParaRPr>
          </a:p>
        </p:txBody>
      </p:sp>
      <p:sp>
        <p:nvSpPr>
          <p:cNvPr id="624" name="Google Shape;624;p48"/>
          <p:cNvSpPr txBox="1"/>
          <p:nvPr/>
        </p:nvSpPr>
        <p:spPr>
          <a:xfrm>
            <a:off x="6436500" y="40513"/>
            <a:ext cx="27075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a:latin typeface="Barlow Semi Condensed"/>
                <a:ea typeface="Barlow Semi Condensed"/>
                <a:cs typeface="Barlow Semi Condensed"/>
                <a:sym typeface="Barlow Semi Condensed"/>
              </a:rPr>
              <a:t>Ítem b</a:t>
            </a:r>
            <a:endParaRPr>
              <a:latin typeface="Barlow Semi Condensed"/>
              <a:ea typeface="Barlow Semi Condensed"/>
              <a:cs typeface="Barlow Semi Condensed"/>
              <a:sym typeface="Barlow Semi Condensed"/>
            </a:endParaRPr>
          </a:p>
        </p:txBody>
      </p:sp>
      <p:pic>
        <p:nvPicPr>
          <p:cNvPr id="625" name="Google Shape;625;p48"/>
          <p:cNvPicPr preferRelativeResize="0"/>
          <p:nvPr/>
        </p:nvPicPr>
        <p:blipFill>
          <a:blip r:embed="rId3">
            <a:alphaModFix/>
          </a:blip>
          <a:stretch>
            <a:fillRect/>
          </a:stretch>
        </p:blipFill>
        <p:spPr>
          <a:xfrm>
            <a:off x="6173698" y="798698"/>
            <a:ext cx="2970301" cy="1779026"/>
          </a:xfrm>
          <a:prstGeom prst="rect">
            <a:avLst/>
          </a:prstGeom>
          <a:noFill/>
          <a:ln>
            <a:noFill/>
          </a:ln>
        </p:spPr>
      </p:pic>
      <p:pic>
        <p:nvPicPr>
          <p:cNvPr id="626" name="Google Shape;626;p48"/>
          <p:cNvPicPr preferRelativeResize="0"/>
          <p:nvPr/>
        </p:nvPicPr>
        <p:blipFill>
          <a:blip r:embed="rId4">
            <a:alphaModFix/>
          </a:blip>
          <a:stretch>
            <a:fillRect/>
          </a:stretch>
        </p:blipFill>
        <p:spPr>
          <a:xfrm>
            <a:off x="-7" y="798693"/>
            <a:ext cx="2970301" cy="1779025"/>
          </a:xfrm>
          <a:prstGeom prst="rect">
            <a:avLst/>
          </a:prstGeom>
          <a:noFill/>
          <a:ln>
            <a:noFill/>
          </a:ln>
        </p:spPr>
      </p:pic>
      <p:pic>
        <p:nvPicPr>
          <p:cNvPr id="627" name="Google Shape;627;p48"/>
          <p:cNvPicPr preferRelativeResize="0"/>
          <p:nvPr/>
        </p:nvPicPr>
        <p:blipFill>
          <a:blip r:embed="rId5">
            <a:alphaModFix/>
          </a:blip>
          <a:stretch>
            <a:fillRect/>
          </a:stretch>
        </p:blipFill>
        <p:spPr>
          <a:xfrm>
            <a:off x="0" y="2964606"/>
            <a:ext cx="2970301" cy="1779019"/>
          </a:xfrm>
          <a:prstGeom prst="rect">
            <a:avLst/>
          </a:prstGeom>
          <a:noFill/>
          <a:ln>
            <a:noFill/>
          </a:ln>
        </p:spPr>
      </p:pic>
      <p:pic>
        <p:nvPicPr>
          <p:cNvPr id="628" name="Google Shape;628;p48"/>
          <p:cNvPicPr preferRelativeResize="0"/>
          <p:nvPr/>
        </p:nvPicPr>
        <p:blipFill>
          <a:blip r:embed="rId6">
            <a:alphaModFix/>
          </a:blip>
          <a:stretch>
            <a:fillRect/>
          </a:stretch>
        </p:blipFill>
        <p:spPr>
          <a:xfrm>
            <a:off x="6173700" y="2964599"/>
            <a:ext cx="3005810" cy="1779025"/>
          </a:xfrm>
          <a:prstGeom prst="rect">
            <a:avLst/>
          </a:prstGeom>
          <a:noFill/>
          <a:ln>
            <a:noFill/>
          </a:ln>
        </p:spPr>
      </p:pic>
      <p:pic>
        <p:nvPicPr>
          <p:cNvPr id="629" name="Google Shape;629;p48"/>
          <p:cNvPicPr preferRelativeResize="0"/>
          <p:nvPr/>
        </p:nvPicPr>
        <p:blipFill>
          <a:blip r:embed="rId7">
            <a:alphaModFix/>
          </a:blip>
          <a:stretch>
            <a:fillRect/>
          </a:stretch>
        </p:blipFill>
        <p:spPr>
          <a:xfrm>
            <a:off x="3069100" y="2953975"/>
            <a:ext cx="3005801" cy="1800287"/>
          </a:xfrm>
          <a:prstGeom prst="rect">
            <a:avLst/>
          </a:prstGeom>
          <a:noFill/>
          <a:ln>
            <a:noFill/>
          </a:ln>
        </p:spPr>
      </p:pic>
      <p:pic>
        <p:nvPicPr>
          <p:cNvPr id="630" name="Google Shape;630;p48"/>
          <p:cNvPicPr preferRelativeResize="0"/>
          <p:nvPr/>
        </p:nvPicPr>
        <p:blipFill>
          <a:blip r:embed="rId8">
            <a:alphaModFix/>
          </a:blip>
          <a:stretch>
            <a:fillRect/>
          </a:stretch>
        </p:blipFill>
        <p:spPr>
          <a:xfrm>
            <a:off x="3112487" y="798700"/>
            <a:ext cx="2919028" cy="1779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636" name="Google Shape;636;p49"/>
          <p:cNvSpPr txBox="1"/>
          <p:nvPr/>
        </p:nvSpPr>
        <p:spPr>
          <a:xfrm>
            <a:off x="2321100" y="130550"/>
            <a:ext cx="4501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600">
                <a:solidFill>
                  <a:schemeClr val="dk1"/>
                </a:solidFill>
                <a:latin typeface="Tenor Sans"/>
                <a:ea typeface="Tenor Sans"/>
                <a:cs typeface="Tenor Sans"/>
                <a:sym typeface="Tenor Sans"/>
              </a:rPr>
              <a:t>Activaciones por género</a:t>
            </a:r>
            <a:endParaRPr sz="1100">
              <a:latin typeface="Barlow Semi Condensed"/>
              <a:ea typeface="Barlow Semi Condensed"/>
              <a:cs typeface="Barlow Semi Condensed"/>
              <a:sym typeface="Barlow Semi Condensed"/>
            </a:endParaRPr>
          </a:p>
        </p:txBody>
      </p:sp>
      <p:sp>
        <p:nvSpPr>
          <p:cNvPr id="637" name="Google Shape;637;p49"/>
          <p:cNvSpPr txBox="1"/>
          <p:nvPr/>
        </p:nvSpPr>
        <p:spPr>
          <a:xfrm>
            <a:off x="6436500" y="40513"/>
            <a:ext cx="27075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a:latin typeface="Barlow Semi Condensed"/>
                <a:ea typeface="Barlow Semi Condensed"/>
                <a:cs typeface="Barlow Semi Condensed"/>
                <a:sym typeface="Barlow Semi Condensed"/>
              </a:rPr>
              <a:t>Ítem b</a:t>
            </a:r>
            <a:endParaRPr>
              <a:latin typeface="Barlow Semi Condensed"/>
              <a:ea typeface="Barlow Semi Condensed"/>
              <a:cs typeface="Barlow Semi Condensed"/>
              <a:sym typeface="Barlow Semi Condensed"/>
            </a:endParaRPr>
          </a:p>
        </p:txBody>
      </p:sp>
      <p:pic>
        <p:nvPicPr>
          <p:cNvPr id="638" name="Google Shape;638;p49"/>
          <p:cNvPicPr preferRelativeResize="0"/>
          <p:nvPr/>
        </p:nvPicPr>
        <p:blipFill>
          <a:blip r:embed="rId3">
            <a:alphaModFix/>
          </a:blip>
          <a:stretch>
            <a:fillRect/>
          </a:stretch>
        </p:blipFill>
        <p:spPr>
          <a:xfrm>
            <a:off x="0" y="798700"/>
            <a:ext cx="3005800" cy="1779019"/>
          </a:xfrm>
          <a:prstGeom prst="rect">
            <a:avLst/>
          </a:prstGeom>
          <a:noFill/>
          <a:ln>
            <a:noFill/>
          </a:ln>
        </p:spPr>
      </p:pic>
      <p:pic>
        <p:nvPicPr>
          <p:cNvPr id="639" name="Google Shape;639;p49"/>
          <p:cNvPicPr preferRelativeResize="0"/>
          <p:nvPr/>
        </p:nvPicPr>
        <p:blipFill>
          <a:blip r:embed="rId4">
            <a:alphaModFix/>
          </a:blip>
          <a:stretch>
            <a:fillRect/>
          </a:stretch>
        </p:blipFill>
        <p:spPr>
          <a:xfrm>
            <a:off x="3069100" y="798693"/>
            <a:ext cx="3005800" cy="1779024"/>
          </a:xfrm>
          <a:prstGeom prst="rect">
            <a:avLst/>
          </a:prstGeom>
          <a:noFill/>
          <a:ln>
            <a:noFill/>
          </a:ln>
        </p:spPr>
      </p:pic>
      <p:pic>
        <p:nvPicPr>
          <p:cNvPr id="640" name="Google Shape;640;p49"/>
          <p:cNvPicPr preferRelativeResize="0"/>
          <p:nvPr/>
        </p:nvPicPr>
        <p:blipFill>
          <a:blip r:embed="rId5">
            <a:alphaModFix/>
          </a:blip>
          <a:stretch>
            <a:fillRect/>
          </a:stretch>
        </p:blipFill>
        <p:spPr>
          <a:xfrm>
            <a:off x="6138200" y="798712"/>
            <a:ext cx="3005800" cy="1779006"/>
          </a:xfrm>
          <a:prstGeom prst="rect">
            <a:avLst/>
          </a:prstGeom>
          <a:noFill/>
          <a:ln>
            <a:noFill/>
          </a:ln>
        </p:spPr>
      </p:pic>
      <p:pic>
        <p:nvPicPr>
          <p:cNvPr id="641" name="Google Shape;641;p49"/>
          <p:cNvPicPr preferRelativeResize="0"/>
          <p:nvPr/>
        </p:nvPicPr>
        <p:blipFill>
          <a:blip r:embed="rId6">
            <a:alphaModFix/>
          </a:blip>
          <a:stretch>
            <a:fillRect/>
          </a:stretch>
        </p:blipFill>
        <p:spPr>
          <a:xfrm>
            <a:off x="-1" y="2953974"/>
            <a:ext cx="2970303" cy="1779025"/>
          </a:xfrm>
          <a:prstGeom prst="rect">
            <a:avLst/>
          </a:prstGeom>
          <a:noFill/>
          <a:ln>
            <a:noFill/>
          </a:ln>
        </p:spPr>
      </p:pic>
      <p:pic>
        <p:nvPicPr>
          <p:cNvPr id="642" name="Google Shape;642;p49"/>
          <p:cNvPicPr preferRelativeResize="0"/>
          <p:nvPr/>
        </p:nvPicPr>
        <p:blipFill>
          <a:blip r:embed="rId7">
            <a:alphaModFix/>
          </a:blip>
          <a:stretch>
            <a:fillRect/>
          </a:stretch>
        </p:blipFill>
        <p:spPr>
          <a:xfrm>
            <a:off x="3041705" y="2926943"/>
            <a:ext cx="3060574" cy="1833093"/>
          </a:xfrm>
          <a:prstGeom prst="rect">
            <a:avLst/>
          </a:prstGeom>
          <a:noFill/>
          <a:ln>
            <a:noFill/>
          </a:ln>
        </p:spPr>
      </p:pic>
      <p:pic>
        <p:nvPicPr>
          <p:cNvPr id="643" name="Google Shape;643;p49"/>
          <p:cNvPicPr preferRelativeResize="0"/>
          <p:nvPr/>
        </p:nvPicPr>
        <p:blipFill>
          <a:blip r:embed="rId8">
            <a:alphaModFix/>
          </a:blip>
          <a:stretch>
            <a:fillRect/>
          </a:stretch>
        </p:blipFill>
        <p:spPr>
          <a:xfrm>
            <a:off x="6128562" y="2935707"/>
            <a:ext cx="3060574" cy="183309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649" name="Google Shape;649;p50"/>
          <p:cNvSpPr txBox="1"/>
          <p:nvPr/>
        </p:nvSpPr>
        <p:spPr>
          <a:xfrm>
            <a:off x="2321100" y="130550"/>
            <a:ext cx="4501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600">
                <a:solidFill>
                  <a:schemeClr val="dk1"/>
                </a:solidFill>
                <a:latin typeface="Tenor Sans"/>
                <a:ea typeface="Tenor Sans"/>
                <a:cs typeface="Tenor Sans"/>
                <a:sym typeface="Tenor Sans"/>
              </a:rPr>
              <a:t>Activaciones por género</a:t>
            </a:r>
            <a:endParaRPr sz="1100">
              <a:latin typeface="Barlow Semi Condensed"/>
              <a:ea typeface="Barlow Semi Condensed"/>
              <a:cs typeface="Barlow Semi Condensed"/>
              <a:sym typeface="Barlow Semi Condensed"/>
            </a:endParaRPr>
          </a:p>
        </p:txBody>
      </p:sp>
      <p:sp>
        <p:nvSpPr>
          <p:cNvPr id="650" name="Google Shape;650;p50"/>
          <p:cNvSpPr txBox="1"/>
          <p:nvPr/>
        </p:nvSpPr>
        <p:spPr>
          <a:xfrm>
            <a:off x="6436500" y="40513"/>
            <a:ext cx="27075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a:latin typeface="Barlow Semi Condensed"/>
                <a:ea typeface="Barlow Semi Condensed"/>
                <a:cs typeface="Barlow Semi Condensed"/>
                <a:sym typeface="Barlow Semi Condensed"/>
              </a:rPr>
              <a:t>Ítem b</a:t>
            </a:r>
            <a:endParaRPr>
              <a:latin typeface="Barlow Semi Condensed"/>
              <a:ea typeface="Barlow Semi Condensed"/>
              <a:cs typeface="Barlow Semi Condensed"/>
              <a:sym typeface="Barlow Semi Condensed"/>
            </a:endParaRPr>
          </a:p>
        </p:txBody>
      </p:sp>
      <p:pic>
        <p:nvPicPr>
          <p:cNvPr id="651" name="Google Shape;651;p50"/>
          <p:cNvPicPr preferRelativeResize="0"/>
          <p:nvPr/>
        </p:nvPicPr>
        <p:blipFill>
          <a:blip r:embed="rId3">
            <a:alphaModFix/>
          </a:blip>
          <a:stretch>
            <a:fillRect/>
          </a:stretch>
        </p:blipFill>
        <p:spPr>
          <a:xfrm>
            <a:off x="124325" y="1345454"/>
            <a:ext cx="4375425" cy="2620584"/>
          </a:xfrm>
          <a:prstGeom prst="rect">
            <a:avLst/>
          </a:prstGeom>
          <a:noFill/>
          <a:ln>
            <a:noFill/>
          </a:ln>
        </p:spPr>
      </p:pic>
      <p:pic>
        <p:nvPicPr>
          <p:cNvPr id="652" name="Google Shape;652;p50"/>
          <p:cNvPicPr preferRelativeResize="0"/>
          <p:nvPr/>
        </p:nvPicPr>
        <p:blipFill>
          <a:blip r:embed="rId4">
            <a:alphaModFix/>
          </a:blip>
          <a:stretch>
            <a:fillRect/>
          </a:stretch>
        </p:blipFill>
        <p:spPr>
          <a:xfrm>
            <a:off x="4682075" y="1345450"/>
            <a:ext cx="4375425" cy="262060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658" name="Google Shape;658;p51"/>
          <p:cNvSpPr txBox="1"/>
          <p:nvPr>
            <p:ph idx="4294967295" type="title"/>
          </p:nvPr>
        </p:nvSpPr>
        <p:spPr>
          <a:xfrm>
            <a:off x="720000" y="3223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Red de Kohonen  </a:t>
            </a:r>
            <a:endParaRPr sz="1900"/>
          </a:p>
        </p:txBody>
      </p:sp>
      <p:sp>
        <p:nvSpPr>
          <p:cNvPr id="659" name="Google Shape;659;p51"/>
          <p:cNvSpPr txBox="1"/>
          <p:nvPr/>
        </p:nvSpPr>
        <p:spPr>
          <a:xfrm>
            <a:off x="6436500" y="40513"/>
            <a:ext cx="27075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a:latin typeface="Barlow Semi Condensed"/>
                <a:ea typeface="Barlow Semi Condensed"/>
                <a:cs typeface="Barlow Semi Condensed"/>
                <a:sym typeface="Barlow Semi Condensed"/>
              </a:rPr>
              <a:t>Ítem b</a:t>
            </a:r>
            <a:endParaRPr>
              <a:latin typeface="Barlow Semi Condensed"/>
              <a:ea typeface="Barlow Semi Condensed"/>
              <a:cs typeface="Barlow Semi Condensed"/>
              <a:sym typeface="Barlow Semi Condensed"/>
            </a:endParaRPr>
          </a:p>
        </p:txBody>
      </p:sp>
      <p:pic>
        <p:nvPicPr>
          <p:cNvPr id="660" name="Google Shape;660;p51"/>
          <p:cNvPicPr preferRelativeResize="0"/>
          <p:nvPr/>
        </p:nvPicPr>
        <p:blipFill>
          <a:blip r:embed="rId3">
            <a:alphaModFix/>
          </a:blip>
          <a:stretch>
            <a:fillRect/>
          </a:stretch>
        </p:blipFill>
        <p:spPr>
          <a:xfrm>
            <a:off x="934113" y="895031"/>
            <a:ext cx="7275776" cy="425059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5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K - means</a:t>
            </a:r>
            <a:endParaRPr/>
          </a:p>
        </p:txBody>
      </p:sp>
      <p:sp>
        <p:nvSpPr>
          <p:cNvPr id="666" name="Google Shape;666;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667" name="Google Shape;667;p52"/>
          <p:cNvPicPr preferRelativeResize="0"/>
          <p:nvPr/>
        </p:nvPicPr>
        <p:blipFill>
          <a:blip r:embed="rId3">
            <a:alphaModFix/>
          </a:blip>
          <a:stretch>
            <a:fillRect/>
          </a:stretch>
        </p:blipFill>
        <p:spPr>
          <a:xfrm>
            <a:off x="720000" y="1440300"/>
            <a:ext cx="3064625" cy="2262875"/>
          </a:xfrm>
          <a:prstGeom prst="rect">
            <a:avLst/>
          </a:prstGeom>
          <a:noFill/>
          <a:ln>
            <a:noFill/>
          </a:ln>
        </p:spPr>
      </p:pic>
      <p:sp>
        <p:nvSpPr>
          <p:cNvPr id="668" name="Google Shape;668;p52"/>
          <p:cNvSpPr txBox="1"/>
          <p:nvPr/>
        </p:nvSpPr>
        <p:spPr>
          <a:xfrm>
            <a:off x="4184350" y="1509750"/>
            <a:ext cx="4143600" cy="2401200"/>
          </a:xfrm>
          <a:prstGeom prst="rect">
            <a:avLst/>
          </a:prstGeom>
          <a:noFill/>
          <a:ln>
            <a:noFill/>
          </a:ln>
        </p:spPr>
        <p:txBody>
          <a:bodyPr anchorCtr="0" anchor="t" bIns="91425" lIns="91425" spcFirstLastPara="1" rIns="91425" wrap="square" tIns="91425">
            <a:spAutoFit/>
          </a:bodyPr>
          <a:lstStyle/>
          <a:p>
            <a:pPr indent="-342900" lvl="0" marL="457200" rtl="0" algn="just">
              <a:spcBef>
                <a:spcPts val="0"/>
              </a:spcBef>
              <a:spcAft>
                <a:spcPts val="0"/>
              </a:spcAft>
              <a:buClr>
                <a:schemeClr val="dk1"/>
              </a:buClr>
              <a:buSzPts val="1800"/>
              <a:buFont typeface="Barlow Semi Condensed"/>
              <a:buChar char="●"/>
            </a:pPr>
            <a:r>
              <a:rPr lang="es" sz="1800">
                <a:solidFill>
                  <a:schemeClr val="dk1"/>
                </a:solidFill>
                <a:latin typeface="Barlow Semi Condensed"/>
                <a:ea typeface="Barlow Semi Condensed"/>
                <a:cs typeface="Barlow Semi Condensed"/>
                <a:sym typeface="Barlow Semi Condensed"/>
              </a:rPr>
              <a:t>Agrupamiento en K grupos no solapados → K centroides</a:t>
            </a:r>
            <a:endParaRPr sz="1800">
              <a:solidFill>
                <a:schemeClr val="dk1"/>
              </a:solidFill>
              <a:latin typeface="Barlow Semi Condensed"/>
              <a:ea typeface="Barlow Semi Condensed"/>
              <a:cs typeface="Barlow Semi Condensed"/>
              <a:sym typeface="Barlow Semi Condensed"/>
            </a:endParaRPr>
          </a:p>
          <a:p>
            <a:pPr indent="-342900" lvl="0" marL="457200" rtl="0" algn="just">
              <a:spcBef>
                <a:spcPts val="0"/>
              </a:spcBef>
              <a:spcAft>
                <a:spcPts val="0"/>
              </a:spcAft>
              <a:buClr>
                <a:schemeClr val="dk1"/>
              </a:buClr>
              <a:buSzPts val="1800"/>
              <a:buFont typeface="Barlow Semi Condensed"/>
              <a:buChar char="●"/>
            </a:pPr>
            <a:r>
              <a:rPr lang="es" sz="1800">
                <a:solidFill>
                  <a:schemeClr val="dk1"/>
                </a:solidFill>
                <a:latin typeface="Barlow Semi Condensed"/>
                <a:ea typeface="Barlow Semi Condensed"/>
                <a:cs typeface="Barlow Semi Condensed"/>
                <a:sym typeface="Barlow Semi Condensed"/>
              </a:rPr>
              <a:t>Se le asigna un centroide a cada punto → el más cercano</a:t>
            </a:r>
            <a:endParaRPr sz="1800">
              <a:solidFill>
                <a:schemeClr val="dk1"/>
              </a:solidFill>
              <a:latin typeface="Barlow Semi Condensed"/>
              <a:ea typeface="Barlow Semi Condensed"/>
              <a:cs typeface="Barlow Semi Condensed"/>
              <a:sym typeface="Barlow Semi Condensed"/>
            </a:endParaRPr>
          </a:p>
          <a:p>
            <a:pPr indent="-342900" lvl="0" marL="457200" rtl="0" algn="just">
              <a:spcBef>
                <a:spcPts val="0"/>
              </a:spcBef>
              <a:spcAft>
                <a:spcPts val="0"/>
              </a:spcAft>
              <a:buClr>
                <a:schemeClr val="dk1"/>
              </a:buClr>
              <a:buSzPts val="1800"/>
              <a:buFont typeface="Barlow Semi Condensed"/>
              <a:buChar char="●"/>
            </a:pPr>
            <a:r>
              <a:rPr lang="es" sz="1800">
                <a:solidFill>
                  <a:schemeClr val="dk1"/>
                </a:solidFill>
                <a:latin typeface="Barlow Semi Condensed"/>
                <a:ea typeface="Barlow Semi Condensed"/>
                <a:cs typeface="Barlow Semi Condensed"/>
                <a:sym typeface="Barlow Semi Condensed"/>
              </a:rPr>
              <a:t>Similitud entre puntos de datos y centroides: distancia euclídea</a:t>
            </a:r>
            <a:endParaRPr sz="1800">
              <a:solidFill>
                <a:schemeClr val="dk1"/>
              </a:solidFill>
              <a:latin typeface="Barlow Semi Condensed"/>
              <a:ea typeface="Barlow Semi Condensed"/>
              <a:cs typeface="Barlow Semi Condensed"/>
              <a:sym typeface="Barlow Semi Condensed"/>
            </a:endParaRPr>
          </a:p>
          <a:p>
            <a:pPr indent="-342900" lvl="0" marL="457200" rtl="0" algn="just">
              <a:spcBef>
                <a:spcPts val="0"/>
              </a:spcBef>
              <a:spcAft>
                <a:spcPts val="0"/>
              </a:spcAft>
              <a:buClr>
                <a:schemeClr val="dk1"/>
              </a:buClr>
              <a:buSzPts val="1800"/>
              <a:buFont typeface="Barlow Semi Condensed"/>
              <a:buChar char="●"/>
            </a:pPr>
            <a:r>
              <a:rPr lang="es" sz="1800">
                <a:solidFill>
                  <a:schemeClr val="dk1"/>
                </a:solidFill>
                <a:latin typeface="Barlow Semi Condensed"/>
                <a:ea typeface="Barlow Semi Condensed"/>
                <a:cs typeface="Barlow Semi Condensed"/>
                <a:sym typeface="Barlow Semi Condensed"/>
              </a:rPr>
              <a:t>Finaliza cuando no haya cambios en los centroides</a:t>
            </a:r>
            <a:endParaRPr sz="1800">
              <a:solidFill>
                <a:schemeClr val="dk1"/>
              </a:solidFill>
              <a:latin typeface="Barlow Semi Condensed"/>
              <a:ea typeface="Barlow Semi Condensed"/>
              <a:cs typeface="Barlow Semi Condensed"/>
              <a:sym typeface="Barlow Semi Condense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5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K - means</a:t>
            </a:r>
            <a:endParaRPr/>
          </a:p>
        </p:txBody>
      </p:sp>
      <p:sp>
        <p:nvSpPr>
          <p:cNvPr id="674" name="Google Shape;674;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675" name="Google Shape;675;p53"/>
          <p:cNvSpPr txBox="1"/>
          <p:nvPr/>
        </p:nvSpPr>
        <p:spPr>
          <a:xfrm>
            <a:off x="1103025" y="1382800"/>
            <a:ext cx="677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Barlow Semi Condensed"/>
              <a:ea typeface="Barlow Semi Condensed"/>
              <a:cs typeface="Barlow Semi Condensed"/>
              <a:sym typeface="Barlow Semi Condensed"/>
            </a:endParaRPr>
          </a:p>
        </p:txBody>
      </p:sp>
      <p:sp>
        <p:nvSpPr>
          <p:cNvPr id="676" name="Google Shape;676;p53"/>
          <p:cNvSpPr txBox="1"/>
          <p:nvPr/>
        </p:nvSpPr>
        <p:spPr>
          <a:xfrm>
            <a:off x="3136275" y="982588"/>
            <a:ext cx="2707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Barlow Semi Condensed"/>
                <a:ea typeface="Barlow Semi Condensed"/>
                <a:cs typeface="Barlow Semi Condensed"/>
                <a:sym typeface="Barlow Semi Condensed"/>
              </a:rPr>
              <a:t>ALGORITMO</a:t>
            </a:r>
            <a:endParaRPr>
              <a:latin typeface="Barlow Semi Condensed"/>
              <a:ea typeface="Barlow Semi Condensed"/>
              <a:cs typeface="Barlow Semi Condensed"/>
              <a:sym typeface="Barlow Semi Condensed"/>
            </a:endParaRPr>
          </a:p>
        </p:txBody>
      </p:sp>
      <p:sp>
        <p:nvSpPr>
          <p:cNvPr id="677" name="Google Shape;677;p53"/>
          <p:cNvSpPr txBox="1"/>
          <p:nvPr/>
        </p:nvSpPr>
        <p:spPr>
          <a:xfrm>
            <a:off x="720000" y="1430775"/>
            <a:ext cx="7704000" cy="3140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Barlow Semi Condensed"/>
              <a:buAutoNum type="arabicPeriod"/>
            </a:pPr>
            <a:r>
              <a:rPr lang="es" sz="1600">
                <a:latin typeface="Barlow Semi Condensed"/>
                <a:ea typeface="Barlow Semi Condensed"/>
                <a:cs typeface="Barlow Semi Condensed"/>
                <a:sym typeface="Barlow Semi Condensed"/>
              </a:rPr>
              <a:t>Generación de K centroides: </a:t>
            </a:r>
            <a:endParaRPr sz="1600">
              <a:latin typeface="Barlow Semi Condensed"/>
              <a:ea typeface="Barlow Semi Condensed"/>
              <a:cs typeface="Barlow Semi Condensed"/>
              <a:sym typeface="Barlow Semi Condensed"/>
            </a:endParaRPr>
          </a:p>
          <a:p>
            <a:pPr indent="-330200" lvl="1" marL="914400" rtl="0" algn="l">
              <a:spcBef>
                <a:spcPts val="0"/>
              </a:spcBef>
              <a:spcAft>
                <a:spcPts val="0"/>
              </a:spcAft>
              <a:buSzPts val="1600"/>
              <a:buFont typeface="Barlow Semi Condensed"/>
              <a:buAutoNum type="alphaLcPeriod"/>
            </a:pPr>
            <a:r>
              <a:rPr lang="es" sz="1600">
                <a:latin typeface="Barlow Semi Condensed"/>
                <a:ea typeface="Barlow Semi Condensed"/>
                <a:cs typeface="Barlow Semi Condensed"/>
                <a:sym typeface="Barlow Semi Condensed"/>
              </a:rPr>
              <a:t>K registros tomados al azar</a:t>
            </a:r>
            <a:endParaRPr sz="1600">
              <a:latin typeface="Barlow Semi Condensed"/>
              <a:ea typeface="Barlow Semi Condensed"/>
              <a:cs typeface="Barlow Semi Condensed"/>
              <a:sym typeface="Barlow Semi Condensed"/>
            </a:endParaRPr>
          </a:p>
          <a:p>
            <a:pPr indent="-330200" lvl="1" marL="914400" rtl="0" algn="l">
              <a:spcBef>
                <a:spcPts val="0"/>
              </a:spcBef>
              <a:spcAft>
                <a:spcPts val="0"/>
              </a:spcAft>
              <a:buSzPts val="1600"/>
              <a:buFont typeface="Barlow Semi Condensed"/>
              <a:buAutoNum type="alphaLcPeriod"/>
            </a:pPr>
            <a:r>
              <a:rPr lang="es" sz="1600">
                <a:latin typeface="Barlow Semi Condensed"/>
                <a:ea typeface="Barlow Semi Condensed"/>
                <a:cs typeface="Barlow Semi Condensed"/>
                <a:sym typeface="Barlow Semi Condensed"/>
              </a:rPr>
              <a:t>Se crea un auxiliar de centroides para poder comparar</a:t>
            </a:r>
            <a:endParaRPr sz="1600">
              <a:latin typeface="Barlow Semi Condensed"/>
              <a:ea typeface="Barlow Semi Condensed"/>
              <a:cs typeface="Barlow Semi Condensed"/>
              <a:sym typeface="Barlow Semi Condensed"/>
            </a:endParaRPr>
          </a:p>
          <a:p>
            <a:pPr indent="-330200" lvl="0" marL="457200" rtl="0" algn="l">
              <a:spcBef>
                <a:spcPts val="0"/>
              </a:spcBef>
              <a:spcAft>
                <a:spcPts val="0"/>
              </a:spcAft>
              <a:buSzPts val="1600"/>
              <a:buFont typeface="Barlow Semi Condensed"/>
              <a:buAutoNum type="arabicPeriod"/>
            </a:pPr>
            <a:r>
              <a:rPr lang="es" sz="1600">
                <a:latin typeface="Barlow Semi Condensed"/>
                <a:ea typeface="Barlow Semi Condensed"/>
                <a:cs typeface="Barlow Semi Condensed"/>
                <a:sym typeface="Barlow Semi Condensed"/>
              </a:rPr>
              <a:t>Asignación </a:t>
            </a:r>
            <a:r>
              <a:rPr lang="es" sz="1600">
                <a:solidFill>
                  <a:schemeClr val="dk1"/>
                </a:solidFill>
                <a:latin typeface="Barlow Semi Condensed"/>
                <a:ea typeface="Barlow Semi Condensed"/>
                <a:cs typeface="Barlow Semi Condensed"/>
                <a:sym typeface="Barlow Semi Condensed"/>
              </a:rPr>
              <a:t>al azar </a:t>
            </a:r>
            <a:r>
              <a:rPr lang="es" sz="1600">
                <a:latin typeface="Barlow Semi Condensed"/>
                <a:ea typeface="Barlow Semi Condensed"/>
                <a:cs typeface="Barlow Semi Condensed"/>
                <a:sym typeface="Barlow Semi Condensed"/>
              </a:rPr>
              <a:t>inicial</a:t>
            </a:r>
            <a:r>
              <a:rPr lang="es" sz="1600">
                <a:latin typeface="Barlow Semi Condensed"/>
                <a:ea typeface="Barlow Semi Condensed"/>
                <a:cs typeface="Barlow Semi Condensed"/>
                <a:sym typeface="Barlow Semi Condensed"/>
              </a:rPr>
              <a:t> de clases a cada registro.</a:t>
            </a:r>
            <a:endParaRPr sz="1600">
              <a:latin typeface="Barlow Semi Condensed"/>
              <a:ea typeface="Barlow Semi Condensed"/>
              <a:cs typeface="Barlow Semi Condensed"/>
              <a:sym typeface="Barlow Semi Condensed"/>
            </a:endParaRPr>
          </a:p>
          <a:p>
            <a:pPr indent="-330200" lvl="0" marL="457200" rtl="0" algn="l">
              <a:spcBef>
                <a:spcPts val="0"/>
              </a:spcBef>
              <a:spcAft>
                <a:spcPts val="0"/>
              </a:spcAft>
              <a:buSzPts val="1600"/>
              <a:buFont typeface="Barlow Semi Condensed"/>
              <a:buAutoNum type="arabicPeriod"/>
            </a:pPr>
            <a:r>
              <a:rPr lang="es" sz="1600">
                <a:latin typeface="Barlow Semi Condensed"/>
                <a:ea typeface="Barlow Semi Condensed"/>
                <a:cs typeface="Barlow Semi Condensed"/>
                <a:sym typeface="Barlow Semi Condensed"/>
              </a:rPr>
              <a:t>Mientras centroides != auxiliar </a:t>
            </a:r>
            <a:endParaRPr sz="1600">
              <a:latin typeface="Barlow Semi Condensed"/>
              <a:ea typeface="Barlow Semi Condensed"/>
              <a:cs typeface="Barlow Semi Condensed"/>
              <a:sym typeface="Barlow Semi Condensed"/>
            </a:endParaRPr>
          </a:p>
          <a:p>
            <a:pPr indent="-330200" lvl="1" marL="914400" rtl="0" algn="l">
              <a:spcBef>
                <a:spcPts val="0"/>
              </a:spcBef>
              <a:spcAft>
                <a:spcPts val="0"/>
              </a:spcAft>
              <a:buSzPts val="1600"/>
              <a:buFont typeface="Barlow Semi Condensed"/>
              <a:buAutoNum type="alphaLcPeriod"/>
            </a:pPr>
            <a:r>
              <a:rPr lang="es" sz="1600">
                <a:latin typeface="Barlow Semi Condensed"/>
                <a:ea typeface="Barlow Semi Condensed"/>
                <a:cs typeface="Barlow Semi Condensed"/>
                <a:sym typeface="Barlow Semi Condensed"/>
              </a:rPr>
              <a:t>aux = centroides</a:t>
            </a:r>
            <a:endParaRPr sz="1600">
              <a:latin typeface="Barlow Semi Condensed"/>
              <a:ea typeface="Barlow Semi Condensed"/>
              <a:cs typeface="Barlow Semi Condensed"/>
              <a:sym typeface="Barlow Semi Condensed"/>
            </a:endParaRPr>
          </a:p>
          <a:p>
            <a:pPr indent="-330200" lvl="1" marL="914400" rtl="0" algn="l">
              <a:spcBef>
                <a:spcPts val="0"/>
              </a:spcBef>
              <a:spcAft>
                <a:spcPts val="0"/>
              </a:spcAft>
              <a:buSzPts val="1600"/>
              <a:buFont typeface="Barlow Semi Condensed"/>
              <a:buAutoNum type="alphaLcPeriod"/>
            </a:pPr>
            <a:r>
              <a:rPr lang="es" sz="1600">
                <a:latin typeface="Barlow Semi Condensed"/>
                <a:ea typeface="Barlow Semi Condensed"/>
                <a:cs typeface="Barlow Semi Condensed"/>
                <a:sym typeface="Barlow Semi Condensed"/>
              </a:rPr>
              <a:t>Actualización de centroides  </a:t>
            </a:r>
            <a:r>
              <a:rPr lang="es" sz="1600">
                <a:solidFill>
                  <a:schemeClr val="dk1"/>
                </a:solidFill>
                <a:latin typeface="Barlow Semi Condensed"/>
                <a:ea typeface="Barlow Semi Condensed"/>
                <a:cs typeface="Barlow Semi Condensed"/>
                <a:sym typeface="Barlow Semi Condensed"/>
              </a:rPr>
              <a:t>→ datos.loc[datos["clases"] == clase].mean()</a:t>
            </a:r>
            <a:endParaRPr sz="1600">
              <a:solidFill>
                <a:schemeClr val="dk1"/>
              </a:solidFill>
              <a:latin typeface="Barlow Semi Condensed"/>
              <a:ea typeface="Barlow Semi Condensed"/>
              <a:cs typeface="Barlow Semi Condensed"/>
              <a:sym typeface="Barlow Semi Condensed"/>
            </a:endParaRPr>
          </a:p>
          <a:p>
            <a:pPr indent="-330200" lvl="1" marL="914400" rtl="0" algn="l">
              <a:spcBef>
                <a:spcPts val="0"/>
              </a:spcBef>
              <a:spcAft>
                <a:spcPts val="0"/>
              </a:spcAft>
              <a:buSzPts val="1600"/>
              <a:buFont typeface="Barlow Semi Condensed"/>
              <a:buAutoNum type="alphaLcPeriod"/>
            </a:pPr>
            <a:r>
              <a:rPr lang="es" sz="1600">
                <a:latin typeface="Barlow Semi Condensed"/>
                <a:ea typeface="Barlow Semi Condensed"/>
                <a:cs typeface="Barlow Semi Condensed"/>
                <a:sym typeface="Barlow Semi Condensed"/>
              </a:rPr>
              <a:t>Cálculo de distancias → desde cada registro</a:t>
            </a:r>
            <a:r>
              <a:rPr lang="es" sz="1600">
                <a:latin typeface="Barlow Semi Condensed"/>
                <a:ea typeface="Barlow Semi Condensed"/>
                <a:cs typeface="Barlow Semi Condensed"/>
                <a:sym typeface="Barlow Semi Condensed"/>
              </a:rPr>
              <a:t>  a cada centroide</a:t>
            </a:r>
            <a:endParaRPr sz="1600">
              <a:latin typeface="Barlow Semi Condensed"/>
              <a:ea typeface="Barlow Semi Condensed"/>
              <a:cs typeface="Barlow Semi Condensed"/>
              <a:sym typeface="Barlow Semi Condensed"/>
            </a:endParaRPr>
          </a:p>
          <a:p>
            <a:pPr indent="-330200" lvl="1" marL="914400" rtl="0" algn="l">
              <a:spcBef>
                <a:spcPts val="0"/>
              </a:spcBef>
              <a:spcAft>
                <a:spcPts val="0"/>
              </a:spcAft>
              <a:buSzPts val="1600"/>
              <a:buFont typeface="Barlow Semi Condensed"/>
              <a:buAutoNum type="alphaLcPeriod"/>
            </a:pPr>
            <a:r>
              <a:rPr lang="es" sz="1600">
                <a:latin typeface="Barlow Semi Condensed"/>
                <a:ea typeface="Barlow Semi Condensed"/>
                <a:cs typeface="Barlow Semi Condensed"/>
                <a:sym typeface="Barlow Semi Condensed"/>
              </a:rPr>
              <a:t>Asignación de clase → a cada registro se le asigna la clase del centroide </a:t>
            </a:r>
            <a:r>
              <a:rPr lang="es" sz="1600">
                <a:latin typeface="Barlow Semi Condensed"/>
                <a:ea typeface="Barlow Semi Condensed"/>
                <a:cs typeface="Barlow Semi Condensed"/>
                <a:sym typeface="Barlow Semi Condensed"/>
              </a:rPr>
              <a:t>más</a:t>
            </a:r>
            <a:r>
              <a:rPr lang="es" sz="1600">
                <a:latin typeface="Barlow Semi Condensed"/>
                <a:ea typeface="Barlow Semi Condensed"/>
                <a:cs typeface="Barlow Semi Condensed"/>
                <a:sym typeface="Barlow Semi Condensed"/>
              </a:rPr>
              <a:t> cercano</a:t>
            </a:r>
            <a:endParaRPr sz="1600">
              <a:latin typeface="Barlow Semi Condensed"/>
              <a:ea typeface="Barlow Semi Condensed"/>
              <a:cs typeface="Barlow Semi Condensed"/>
              <a:sym typeface="Barlow Semi Condensed"/>
            </a:endParaRPr>
          </a:p>
          <a:p>
            <a:pPr indent="-330200" lvl="0" marL="457200" rtl="0" algn="l">
              <a:spcBef>
                <a:spcPts val="0"/>
              </a:spcBef>
              <a:spcAft>
                <a:spcPts val="0"/>
              </a:spcAft>
              <a:buSzPts val="1600"/>
              <a:buFont typeface="Barlow Semi Condensed"/>
              <a:buAutoNum type="arabicPeriod"/>
            </a:pPr>
            <a:r>
              <a:rPr lang="es" sz="1600">
                <a:latin typeface="Barlow Semi Condensed"/>
                <a:ea typeface="Barlow Semi Condensed"/>
                <a:cs typeface="Barlow Semi Condensed"/>
                <a:sym typeface="Barlow Semi Condensed"/>
              </a:rPr>
              <a:t>Finalmente, se miden las distancias de cada registro al centroide de su clase, se elevan al cuadrado y se suman → necesario para el método del codo.</a:t>
            </a:r>
            <a:endParaRPr sz="1600">
              <a:latin typeface="Barlow Semi Condensed"/>
              <a:ea typeface="Barlow Semi Condensed"/>
              <a:cs typeface="Barlow Semi Condensed"/>
              <a:sym typeface="Barlow Semi Condense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5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K - means</a:t>
            </a:r>
            <a:endParaRPr b="0" sz="1400">
              <a:solidFill>
                <a:srgbClr val="000000"/>
              </a:solidFill>
              <a:latin typeface="Barlow Semi Condensed"/>
              <a:ea typeface="Barlow Semi Condensed"/>
              <a:cs typeface="Barlow Semi Condensed"/>
              <a:sym typeface="Barlow Semi Condensed"/>
            </a:endParaRPr>
          </a:p>
        </p:txBody>
      </p:sp>
      <p:sp>
        <p:nvSpPr>
          <p:cNvPr id="683" name="Google Shape;683;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684" name="Google Shape;684;p54"/>
          <p:cNvSpPr txBox="1"/>
          <p:nvPr/>
        </p:nvSpPr>
        <p:spPr>
          <a:xfrm>
            <a:off x="3218250" y="1152925"/>
            <a:ext cx="2707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800">
                <a:latin typeface="Barlow Semi Condensed Medium"/>
                <a:ea typeface="Barlow Semi Condensed Medium"/>
                <a:cs typeface="Barlow Semi Condensed Medium"/>
                <a:sym typeface="Barlow Semi Condensed Medium"/>
              </a:rPr>
              <a:t>Método del codo</a:t>
            </a:r>
            <a:endParaRPr sz="1800">
              <a:latin typeface="Barlow Semi Condensed Medium"/>
              <a:ea typeface="Barlow Semi Condensed Medium"/>
              <a:cs typeface="Barlow Semi Condensed Medium"/>
              <a:sym typeface="Barlow Semi Condensed Medium"/>
            </a:endParaRPr>
          </a:p>
        </p:txBody>
      </p:sp>
      <p:sp>
        <p:nvSpPr>
          <p:cNvPr id="685" name="Google Shape;685;p54"/>
          <p:cNvSpPr txBox="1"/>
          <p:nvPr/>
        </p:nvSpPr>
        <p:spPr>
          <a:xfrm>
            <a:off x="2941350" y="1488250"/>
            <a:ext cx="3261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600">
                <a:latin typeface="Barlow Semi Condensed"/>
                <a:ea typeface="Barlow Semi Condensed"/>
                <a:cs typeface="Barlow Semi Condensed"/>
                <a:sym typeface="Barlow Semi Condensed"/>
              </a:rPr>
              <a:t>Forma gráfica de encontrar el K óptimo</a:t>
            </a:r>
            <a:endParaRPr sz="1600">
              <a:latin typeface="Barlow Semi Condensed"/>
              <a:ea typeface="Barlow Semi Condensed"/>
              <a:cs typeface="Barlow Semi Condensed"/>
              <a:sym typeface="Barlow Semi Condensed"/>
            </a:endParaRPr>
          </a:p>
        </p:txBody>
      </p:sp>
      <p:sp>
        <p:nvSpPr>
          <p:cNvPr id="686" name="Google Shape;686;p54"/>
          <p:cNvSpPr txBox="1"/>
          <p:nvPr/>
        </p:nvSpPr>
        <p:spPr>
          <a:xfrm>
            <a:off x="803300" y="2533775"/>
            <a:ext cx="25299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latin typeface="Barlow Semi Condensed"/>
                <a:ea typeface="Barlow Semi Condensed"/>
                <a:cs typeface="Barlow Semi Condensed"/>
                <a:sym typeface="Barlow Semi Condensed"/>
              </a:rPr>
              <a:t>Se grafica la suma en función del número de clusters (K).</a:t>
            </a:r>
            <a:endParaRPr sz="1600">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600">
              <a:latin typeface="Barlow Semi Condensed"/>
              <a:ea typeface="Barlow Semi Condensed"/>
              <a:cs typeface="Barlow Semi Condensed"/>
              <a:sym typeface="Barlow Semi Condensed"/>
            </a:endParaRPr>
          </a:p>
          <a:p>
            <a:pPr indent="0" lvl="0" marL="0" rtl="0" algn="l">
              <a:spcBef>
                <a:spcPts val="0"/>
              </a:spcBef>
              <a:spcAft>
                <a:spcPts val="0"/>
              </a:spcAft>
              <a:buNone/>
            </a:pPr>
            <a:r>
              <a:rPr lang="es" sz="1600">
                <a:latin typeface="Barlow Semi Condensed"/>
                <a:ea typeface="Barlow Semi Condensed"/>
                <a:cs typeface="Barlow Semi Condensed"/>
                <a:sym typeface="Barlow Semi Condensed"/>
              </a:rPr>
              <a:t>Realizado para K entre 1 y 22. </a:t>
            </a:r>
            <a:endParaRPr sz="1600">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600">
              <a:latin typeface="Barlow Semi Condensed"/>
              <a:ea typeface="Barlow Semi Condensed"/>
              <a:cs typeface="Barlow Semi Condensed"/>
              <a:sym typeface="Barlow Semi Condensed"/>
            </a:endParaRPr>
          </a:p>
          <a:p>
            <a:pPr indent="0" lvl="0" marL="0" rtl="0" algn="l">
              <a:spcBef>
                <a:spcPts val="0"/>
              </a:spcBef>
              <a:spcAft>
                <a:spcPts val="0"/>
              </a:spcAft>
              <a:buNone/>
            </a:pPr>
            <a:r>
              <a:rPr lang="es" sz="1600">
                <a:latin typeface="Barlow Semi Condensed"/>
                <a:ea typeface="Barlow Semi Condensed"/>
                <a:cs typeface="Barlow Semi Condensed"/>
                <a:sym typeface="Barlow Semi Condensed"/>
              </a:rPr>
              <a:t>K óptimo = 7</a:t>
            </a:r>
            <a:endParaRPr sz="1600">
              <a:latin typeface="Barlow Semi Condensed"/>
              <a:ea typeface="Barlow Semi Condensed"/>
              <a:cs typeface="Barlow Semi Condensed"/>
              <a:sym typeface="Barlow Semi Condensed"/>
            </a:endParaRPr>
          </a:p>
        </p:txBody>
      </p:sp>
      <p:pic>
        <p:nvPicPr>
          <p:cNvPr id="687" name="Google Shape;687;p54"/>
          <p:cNvPicPr preferRelativeResize="0"/>
          <p:nvPr/>
        </p:nvPicPr>
        <p:blipFill>
          <a:blip r:embed="rId3">
            <a:alphaModFix/>
          </a:blip>
          <a:stretch>
            <a:fillRect/>
          </a:stretch>
        </p:blipFill>
        <p:spPr>
          <a:xfrm>
            <a:off x="3333200" y="2271450"/>
            <a:ext cx="5292875" cy="28720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693" name="Google Shape;693;p55"/>
          <p:cNvPicPr preferRelativeResize="0"/>
          <p:nvPr/>
        </p:nvPicPr>
        <p:blipFill>
          <a:blip r:embed="rId3">
            <a:alphaModFix/>
          </a:blip>
          <a:stretch>
            <a:fillRect/>
          </a:stretch>
        </p:blipFill>
        <p:spPr>
          <a:xfrm>
            <a:off x="0" y="297525"/>
            <a:ext cx="4419599" cy="4548438"/>
          </a:xfrm>
          <a:prstGeom prst="rect">
            <a:avLst/>
          </a:prstGeom>
          <a:noFill/>
          <a:ln>
            <a:noFill/>
          </a:ln>
        </p:spPr>
      </p:pic>
      <p:pic>
        <p:nvPicPr>
          <p:cNvPr id="694" name="Google Shape;694;p55"/>
          <p:cNvPicPr preferRelativeResize="0"/>
          <p:nvPr/>
        </p:nvPicPr>
        <p:blipFill>
          <a:blip r:embed="rId4">
            <a:alphaModFix/>
          </a:blip>
          <a:stretch>
            <a:fillRect/>
          </a:stretch>
        </p:blipFill>
        <p:spPr>
          <a:xfrm>
            <a:off x="4419599" y="297525"/>
            <a:ext cx="4419599" cy="4548444"/>
          </a:xfrm>
          <a:prstGeom prst="rect">
            <a:avLst/>
          </a:prstGeom>
          <a:noFill/>
          <a:ln>
            <a:noFill/>
          </a:ln>
        </p:spPr>
      </p:pic>
      <p:sp>
        <p:nvSpPr>
          <p:cNvPr id="695" name="Google Shape;695;p55"/>
          <p:cNvSpPr txBox="1"/>
          <p:nvPr/>
        </p:nvSpPr>
        <p:spPr>
          <a:xfrm rot="-5400000">
            <a:off x="8337925" y="2415600"/>
            <a:ext cx="1222800" cy="312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latin typeface="Barlow Semi Condensed"/>
                <a:ea typeface="Barlow Semi Condensed"/>
                <a:cs typeface="Barlow Semi Condensed"/>
                <a:sym typeface="Barlow Semi Condensed"/>
              </a:rPr>
              <a:t>budget</a:t>
            </a:r>
            <a:endParaRPr>
              <a:latin typeface="Barlow Semi Condensed"/>
              <a:ea typeface="Barlow Semi Condensed"/>
              <a:cs typeface="Barlow Semi Condensed"/>
              <a:sym typeface="Barlow Semi Condense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5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Agrupamiento Jerárquico</a:t>
            </a:r>
            <a:endParaRPr/>
          </a:p>
        </p:txBody>
      </p:sp>
      <p:sp>
        <p:nvSpPr>
          <p:cNvPr id="701" name="Google Shape;701;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702" name="Google Shape;702;p56"/>
          <p:cNvSpPr txBox="1"/>
          <p:nvPr/>
        </p:nvSpPr>
        <p:spPr>
          <a:xfrm>
            <a:off x="720000" y="2219850"/>
            <a:ext cx="3773400" cy="2262600"/>
          </a:xfrm>
          <a:prstGeom prst="rect">
            <a:avLst/>
          </a:prstGeom>
          <a:noFill/>
          <a:ln>
            <a:noFill/>
          </a:ln>
        </p:spPr>
        <p:txBody>
          <a:bodyPr anchorCtr="0" anchor="t" bIns="91425" lIns="91425" spcFirstLastPara="1" rIns="91425" wrap="square" tIns="91425">
            <a:spAutoFit/>
          </a:bodyPr>
          <a:lstStyle/>
          <a:p>
            <a:pPr indent="-323850" lvl="0" marL="457200" rtl="0" algn="just">
              <a:spcBef>
                <a:spcPts val="0"/>
              </a:spcBef>
              <a:spcAft>
                <a:spcPts val="0"/>
              </a:spcAft>
              <a:buSzPts val="1500"/>
              <a:buFont typeface="Barlow Semi Condensed"/>
              <a:buChar char="●"/>
            </a:pPr>
            <a:r>
              <a:rPr lang="es" sz="1500">
                <a:latin typeface="Barlow Semi Condensed"/>
                <a:ea typeface="Barlow Semi Condensed"/>
                <a:cs typeface="Barlow Semi Condensed"/>
                <a:sym typeface="Barlow Semi Condensed"/>
              </a:rPr>
              <a:t>Agrupa por medidas de similitud respecto: </a:t>
            </a:r>
            <a:r>
              <a:rPr b="1" lang="es" sz="1500">
                <a:latin typeface="Barlow Semi Condensed"/>
                <a:ea typeface="Barlow Semi Condensed"/>
                <a:cs typeface="Barlow Semi Condensed"/>
                <a:sym typeface="Barlow Semi Condensed"/>
              </a:rPr>
              <a:t>centroide</a:t>
            </a:r>
            <a:r>
              <a:rPr lang="es" sz="1500">
                <a:latin typeface="Barlow Semi Condensed"/>
                <a:ea typeface="Barlow Semi Condensed"/>
                <a:cs typeface="Barlow Semi Condensed"/>
                <a:sym typeface="Barlow Semi Condensed"/>
              </a:rPr>
              <a:t>, promedio, mín o máx</a:t>
            </a:r>
            <a:endParaRPr sz="1500">
              <a:latin typeface="Barlow Semi Condensed"/>
              <a:ea typeface="Barlow Semi Condensed"/>
              <a:cs typeface="Barlow Semi Condensed"/>
              <a:sym typeface="Barlow Semi Condensed"/>
            </a:endParaRPr>
          </a:p>
          <a:p>
            <a:pPr indent="-323850" lvl="0" marL="457200" rtl="0" algn="just">
              <a:spcBef>
                <a:spcPts val="0"/>
              </a:spcBef>
              <a:spcAft>
                <a:spcPts val="0"/>
              </a:spcAft>
              <a:buSzPts val="1500"/>
              <a:buFont typeface="Barlow Semi Condensed"/>
              <a:buChar char="●"/>
            </a:pPr>
            <a:r>
              <a:rPr lang="es" sz="1500">
                <a:latin typeface="Barlow Semi Condensed"/>
                <a:ea typeface="Barlow Semi Condensed"/>
                <a:cs typeface="Barlow Semi Condensed"/>
                <a:sym typeface="Barlow Semi Condensed"/>
              </a:rPr>
              <a:t>No se debe especificar la cantidad de grupos</a:t>
            </a:r>
            <a:endParaRPr sz="1500">
              <a:latin typeface="Barlow Semi Condensed"/>
              <a:ea typeface="Barlow Semi Condensed"/>
              <a:cs typeface="Barlow Semi Condensed"/>
              <a:sym typeface="Barlow Semi Condensed"/>
            </a:endParaRPr>
          </a:p>
          <a:p>
            <a:pPr indent="-323850" lvl="0" marL="457200" rtl="0" algn="just">
              <a:spcBef>
                <a:spcPts val="0"/>
              </a:spcBef>
              <a:spcAft>
                <a:spcPts val="0"/>
              </a:spcAft>
              <a:buSzPts val="1500"/>
              <a:buFont typeface="Barlow Semi Condensed"/>
              <a:buChar char="●"/>
            </a:pPr>
            <a:r>
              <a:rPr lang="es" sz="1500">
                <a:latin typeface="Barlow Semi Condensed"/>
                <a:ea typeface="Barlow Semi Condensed"/>
                <a:cs typeface="Barlow Semi Condensed"/>
                <a:sym typeface="Barlow Semi Condensed"/>
              </a:rPr>
              <a:t>Resultado = dendograma</a:t>
            </a:r>
            <a:endParaRPr sz="1500">
              <a:latin typeface="Barlow Semi Condensed"/>
              <a:ea typeface="Barlow Semi Condensed"/>
              <a:cs typeface="Barlow Semi Condensed"/>
              <a:sym typeface="Barlow Semi Condensed"/>
            </a:endParaRPr>
          </a:p>
          <a:p>
            <a:pPr indent="-323850" lvl="0" marL="457200" rtl="0" algn="just">
              <a:spcBef>
                <a:spcPts val="0"/>
              </a:spcBef>
              <a:spcAft>
                <a:spcPts val="0"/>
              </a:spcAft>
              <a:buSzPts val="1500"/>
              <a:buFont typeface="Barlow Semi Condensed"/>
              <a:buChar char="●"/>
            </a:pPr>
            <a:r>
              <a:rPr lang="es" sz="1500">
                <a:latin typeface="Barlow Semi Condensed"/>
                <a:ea typeface="Barlow Semi Condensed"/>
                <a:cs typeface="Barlow Semi Condensed"/>
                <a:sym typeface="Barlow Semi Condensed"/>
              </a:rPr>
              <a:t>Podemos agrupar en la cantidad de grupos que se querramos</a:t>
            </a:r>
            <a:endParaRPr sz="1500">
              <a:latin typeface="Barlow Semi Condensed"/>
              <a:ea typeface="Barlow Semi Condensed"/>
              <a:cs typeface="Barlow Semi Condensed"/>
              <a:sym typeface="Barlow Semi Condensed"/>
            </a:endParaRPr>
          </a:p>
          <a:p>
            <a:pPr indent="-323850" lvl="0" marL="457200" rtl="0" algn="just">
              <a:spcBef>
                <a:spcPts val="0"/>
              </a:spcBef>
              <a:spcAft>
                <a:spcPts val="0"/>
              </a:spcAft>
              <a:buSzPts val="1500"/>
              <a:buFont typeface="Barlow Semi Condensed"/>
              <a:buChar char="●"/>
            </a:pPr>
            <a:r>
              <a:rPr lang="es" sz="1500">
                <a:latin typeface="Barlow Semi Condensed"/>
                <a:ea typeface="Barlow Semi Condensed"/>
                <a:cs typeface="Barlow Semi Condensed"/>
                <a:sym typeface="Barlow Semi Condensed"/>
              </a:rPr>
              <a:t>Desventajas: las clases </a:t>
            </a:r>
            <a:r>
              <a:rPr lang="es" sz="1500">
                <a:latin typeface="Barlow Semi Condensed"/>
                <a:ea typeface="Barlow Semi Condensed"/>
                <a:cs typeface="Barlow Semi Condensed"/>
                <a:sym typeface="Barlow Semi Condensed"/>
              </a:rPr>
              <a:t>están </a:t>
            </a:r>
            <a:r>
              <a:rPr lang="es" sz="1500">
                <a:latin typeface="Barlow Semi Condensed"/>
                <a:ea typeface="Barlow Semi Condensed"/>
                <a:cs typeface="Barlow Semi Condensed"/>
                <a:sym typeface="Barlow Semi Condensed"/>
              </a:rPr>
              <a:t>anidadas, pero esto no siempre ocurre.</a:t>
            </a:r>
            <a:endParaRPr sz="1500">
              <a:latin typeface="Barlow Semi Condensed"/>
              <a:ea typeface="Barlow Semi Condensed"/>
              <a:cs typeface="Barlow Semi Condensed"/>
              <a:sym typeface="Barlow Semi Condensed"/>
            </a:endParaRPr>
          </a:p>
        </p:txBody>
      </p:sp>
      <p:pic>
        <p:nvPicPr>
          <p:cNvPr id="703" name="Google Shape;703;p56"/>
          <p:cNvPicPr preferRelativeResize="0"/>
          <p:nvPr/>
        </p:nvPicPr>
        <p:blipFill rotWithShape="1">
          <a:blip r:embed="rId3">
            <a:alphaModFix/>
          </a:blip>
          <a:srcRect b="0" l="0" r="47539" t="0"/>
          <a:stretch/>
        </p:blipFill>
        <p:spPr>
          <a:xfrm>
            <a:off x="6050650" y="2150550"/>
            <a:ext cx="2321651" cy="1708500"/>
          </a:xfrm>
          <a:prstGeom prst="rect">
            <a:avLst/>
          </a:prstGeom>
          <a:noFill/>
          <a:ln>
            <a:noFill/>
          </a:ln>
        </p:spPr>
      </p:pic>
      <p:sp>
        <p:nvSpPr>
          <p:cNvPr id="704" name="Google Shape;704;p56"/>
          <p:cNvSpPr txBox="1"/>
          <p:nvPr/>
        </p:nvSpPr>
        <p:spPr>
          <a:xfrm rot="-5400000">
            <a:off x="5649450" y="2863200"/>
            <a:ext cx="896700" cy="28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latin typeface="Barlow Semi Condensed"/>
                <a:ea typeface="Barlow Semi Condensed"/>
                <a:cs typeface="Barlow Semi Condensed"/>
                <a:sym typeface="Barlow Semi Condensed"/>
              </a:rPr>
              <a:t>Similitud</a:t>
            </a:r>
            <a:endParaRPr sz="1200">
              <a:latin typeface="Barlow Semi Condensed"/>
              <a:ea typeface="Barlow Semi Condensed"/>
              <a:cs typeface="Barlow Semi Condensed"/>
              <a:sym typeface="Barlow Semi Condensed"/>
            </a:endParaRPr>
          </a:p>
        </p:txBody>
      </p:sp>
      <p:pic>
        <p:nvPicPr>
          <p:cNvPr id="705" name="Google Shape;705;p56"/>
          <p:cNvPicPr preferRelativeResize="0"/>
          <p:nvPr/>
        </p:nvPicPr>
        <p:blipFill rotWithShape="1">
          <a:blip r:embed="rId3">
            <a:alphaModFix/>
          </a:blip>
          <a:srcRect b="0" l="62836" r="0" t="0"/>
          <a:stretch/>
        </p:blipFill>
        <p:spPr>
          <a:xfrm>
            <a:off x="4447918" y="2219847"/>
            <a:ext cx="1511269" cy="1569900"/>
          </a:xfrm>
          <a:prstGeom prst="rect">
            <a:avLst/>
          </a:prstGeom>
          <a:noFill/>
          <a:ln>
            <a:noFill/>
          </a:ln>
        </p:spPr>
      </p:pic>
      <p:sp>
        <p:nvSpPr>
          <p:cNvPr id="706" name="Google Shape;706;p56"/>
          <p:cNvSpPr txBox="1"/>
          <p:nvPr/>
        </p:nvSpPr>
        <p:spPr>
          <a:xfrm>
            <a:off x="6763125" y="2150550"/>
            <a:ext cx="967200" cy="28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latin typeface="Barlow Semi Condensed"/>
                <a:ea typeface="Barlow Semi Condensed"/>
                <a:cs typeface="Barlow Semi Condensed"/>
                <a:sym typeface="Barlow Semi Condensed"/>
              </a:rPr>
              <a:t>Dendograma</a:t>
            </a:r>
            <a:endParaRPr sz="1200">
              <a:latin typeface="Barlow Semi Condensed"/>
              <a:ea typeface="Barlow Semi Condensed"/>
              <a:cs typeface="Barlow Semi Condensed"/>
              <a:sym typeface="Barlow Semi Condense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5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Agrupamiento Jerárquico</a:t>
            </a:r>
            <a:endParaRPr/>
          </a:p>
        </p:txBody>
      </p:sp>
      <p:sp>
        <p:nvSpPr>
          <p:cNvPr id="712" name="Google Shape;712;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713" name="Google Shape;713;p57"/>
          <p:cNvSpPr txBox="1"/>
          <p:nvPr/>
        </p:nvSpPr>
        <p:spPr>
          <a:xfrm>
            <a:off x="3136275" y="1390213"/>
            <a:ext cx="2707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Barlow Semi Condensed"/>
                <a:ea typeface="Barlow Semi Condensed"/>
                <a:cs typeface="Barlow Semi Condensed"/>
                <a:sym typeface="Barlow Semi Condensed"/>
              </a:rPr>
              <a:t>ALGORITMO</a:t>
            </a:r>
            <a:endParaRPr>
              <a:latin typeface="Barlow Semi Condensed"/>
              <a:ea typeface="Barlow Semi Condensed"/>
              <a:cs typeface="Barlow Semi Condensed"/>
              <a:sym typeface="Barlow Semi Condensed"/>
            </a:endParaRPr>
          </a:p>
        </p:txBody>
      </p:sp>
      <p:sp>
        <p:nvSpPr>
          <p:cNvPr id="714" name="Google Shape;714;p57"/>
          <p:cNvSpPr txBox="1"/>
          <p:nvPr/>
        </p:nvSpPr>
        <p:spPr>
          <a:xfrm>
            <a:off x="879150" y="1994275"/>
            <a:ext cx="7385700" cy="2401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Barlow Semi Condensed"/>
              <a:buAutoNum type="arabicPeriod"/>
            </a:pPr>
            <a:r>
              <a:rPr lang="es" sz="1600">
                <a:latin typeface="Barlow Semi Condensed"/>
                <a:ea typeface="Barlow Semi Condensed"/>
                <a:cs typeface="Barlow Semi Condensed"/>
                <a:sym typeface="Barlow Semi Condensed"/>
              </a:rPr>
              <a:t>Inicialmente se tienen n (cantidad de observaciones) grupos.</a:t>
            </a:r>
            <a:endParaRPr sz="1600">
              <a:latin typeface="Barlow Semi Condensed"/>
              <a:ea typeface="Barlow Semi Condensed"/>
              <a:cs typeface="Barlow Semi Condensed"/>
              <a:sym typeface="Barlow Semi Condensed"/>
            </a:endParaRPr>
          </a:p>
          <a:p>
            <a:pPr indent="-330200" lvl="0" marL="457200" rtl="0" algn="l">
              <a:spcBef>
                <a:spcPts val="0"/>
              </a:spcBef>
              <a:spcAft>
                <a:spcPts val="0"/>
              </a:spcAft>
              <a:buSzPts val="1600"/>
              <a:buFont typeface="Barlow Semi Condensed"/>
              <a:buAutoNum type="arabicPeriod"/>
            </a:pPr>
            <a:r>
              <a:rPr lang="es" sz="1600">
                <a:latin typeface="Barlow Semi Condensed"/>
                <a:ea typeface="Barlow Semi Condensed"/>
                <a:cs typeface="Barlow Semi Condensed"/>
                <a:sym typeface="Barlow Semi Condensed"/>
              </a:rPr>
              <a:t>Mientras se teng</a:t>
            </a:r>
            <a:r>
              <a:rPr lang="es" sz="1600">
                <a:latin typeface="Barlow Semi Condensed"/>
                <a:ea typeface="Barlow Semi Condensed"/>
                <a:cs typeface="Barlow Semi Condensed"/>
                <a:sym typeface="Barlow Semi Condensed"/>
              </a:rPr>
              <a:t>a más de un grupo</a:t>
            </a:r>
            <a:r>
              <a:rPr lang="es" sz="1600">
                <a:latin typeface="Barlow Semi Condensed"/>
                <a:ea typeface="Barlow Semi Condensed"/>
                <a:cs typeface="Barlow Semi Condensed"/>
                <a:sym typeface="Barlow Semi Condensed"/>
              </a:rPr>
              <a:t>:</a:t>
            </a:r>
            <a:endParaRPr sz="1600">
              <a:latin typeface="Barlow Semi Condensed"/>
              <a:ea typeface="Barlow Semi Condensed"/>
              <a:cs typeface="Barlow Semi Condensed"/>
              <a:sym typeface="Barlow Semi Condensed"/>
            </a:endParaRPr>
          </a:p>
          <a:p>
            <a:pPr indent="-330200" lvl="1" marL="914400" rtl="0" algn="l">
              <a:spcBef>
                <a:spcPts val="0"/>
              </a:spcBef>
              <a:spcAft>
                <a:spcPts val="0"/>
              </a:spcAft>
              <a:buSzPts val="1600"/>
              <a:buFont typeface="Barlow Semi Condensed"/>
              <a:buAutoNum type="alphaLcPeriod"/>
            </a:pPr>
            <a:r>
              <a:rPr lang="es" sz="1600">
                <a:latin typeface="Barlow Semi Condensed"/>
                <a:ea typeface="Barlow Semi Condensed"/>
                <a:cs typeface="Barlow Semi Condensed"/>
                <a:sym typeface="Barlow Semi Condensed"/>
              </a:rPr>
              <a:t>Se calcula la distancia entre los centroides de cada grupo (grupo o punto) → centroide: promedio dentro de un grupo.</a:t>
            </a:r>
            <a:endParaRPr sz="1600">
              <a:latin typeface="Barlow Semi Condensed"/>
              <a:ea typeface="Barlow Semi Condensed"/>
              <a:cs typeface="Barlow Semi Condensed"/>
              <a:sym typeface="Barlow Semi Condensed"/>
            </a:endParaRPr>
          </a:p>
          <a:p>
            <a:pPr indent="-330200" lvl="1" marL="914400" rtl="0" algn="l">
              <a:spcBef>
                <a:spcPts val="0"/>
              </a:spcBef>
              <a:spcAft>
                <a:spcPts val="0"/>
              </a:spcAft>
              <a:buSzPts val="1600"/>
              <a:buFont typeface="Barlow Semi Condensed"/>
              <a:buAutoNum type="alphaLcPeriod"/>
            </a:pPr>
            <a:r>
              <a:rPr lang="es" sz="1600">
                <a:latin typeface="Barlow Semi Condensed"/>
                <a:ea typeface="Barlow Semi Condensed"/>
                <a:cs typeface="Barlow Semi Condensed"/>
                <a:sym typeface="Barlow Semi Condensed"/>
              </a:rPr>
              <a:t>Se toman los dos grupos (grupo o punto) con la menor distancia y se forma un nuevo grupo con ellos.</a:t>
            </a:r>
            <a:endParaRPr sz="1600">
              <a:latin typeface="Barlow Semi Condensed"/>
              <a:ea typeface="Barlow Semi Condensed"/>
              <a:cs typeface="Barlow Semi Condensed"/>
              <a:sym typeface="Barlow Semi Condensed"/>
            </a:endParaRPr>
          </a:p>
          <a:p>
            <a:pPr indent="-330200" lvl="1" marL="914400" rtl="0" algn="l">
              <a:spcBef>
                <a:spcPts val="0"/>
              </a:spcBef>
              <a:spcAft>
                <a:spcPts val="0"/>
              </a:spcAft>
              <a:buSzPts val="1600"/>
              <a:buFont typeface="Barlow Semi Condensed"/>
              <a:buAutoNum type="alphaLcPeriod"/>
            </a:pPr>
            <a:r>
              <a:rPr lang="es" sz="1600">
                <a:latin typeface="Barlow Semi Condensed"/>
                <a:ea typeface="Barlow Semi Condensed"/>
                <a:cs typeface="Barlow Semi Condensed"/>
                <a:sym typeface="Barlow Semi Condensed"/>
              </a:rPr>
              <a:t>Se eliminan los grupos (grupo o punto) que se unieron en un nuevo grupo.</a:t>
            </a:r>
            <a:endParaRPr sz="1600">
              <a:latin typeface="Barlow Semi Condensed"/>
              <a:ea typeface="Barlow Semi Condensed"/>
              <a:cs typeface="Barlow Semi Condensed"/>
              <a:sym typeface="Barlow Semi Condensed"/>
            </a:endParaRPr>
          </a:p>
          <a:p>
            <a:pPr indent="-330200" lvl="0" marL="457200" rtl="0" algn="l">
              <a:spcBef>
                <a:spcPts val="0"/>
              </a:spcBef>
              <a:spcAft>
                <a:spcPts val="0"/>
              </a:spcAft>
              <a:buSzPts val="1600"/>
              <a:buFont typeface="Barlow Semi Condensed"/>
              <a:buAutoNum type="arabicPeriod"/>
            </a:pPr>
            <a:r>
              <a:rPr lang="es" sz="1600">
                <a:latin typeface="Barlow Semi Condensed"/>
                <a:ea typeface="Barlow Semi Condensed"/>
                <a:cs typeface="Barlow Semi Condensed"/>
                <a:sym typeface="Barlow Semi Condensed"/>
              </a:rPr>
              <a:t>Se obtiene una matriz con los grupos que se fueron formando.</a:t>
            </a:r>
            <a:endParaRPr sz="1600">
              <a:latin typeface="Barlow Semi Condensed"/>
              <a:ea typeface="Barlow Semi Condensed"/>
              <a:cs typeface="Barlow Semi Condensed"/>
              <a:sym typeface="Barlow Semi Condensed"/>
            </a:endParaRPr>
          </a:p>
          <a:p>
            <a:pPr indent="-330200" lvl="0" marL="457200" rtl="0" algn="l">
              <a:spcBef>
                <a:spcPts val="0"/>
              </a:spcBef>
              <a:spcAft>
                <a:spcPts val="0"/>
              </a:spcAft>
              <a:buSzPts val="1600"/>
              <a:buFont typeface="Barlow Semi Condensed"/>
              <a:buAutoNum type="arabicPeriod"/>
            </a:pPr>
            <a:r>
              <a:rPr lang="es" sz="1600">
                <a:latin typeface="Barlow Semi Condensed"/>
                <a:ea typeface="Barlow Semi Condensed"/>
                <a:cs typeface="Barlow Semi Condensed"/>
                <a:sym typeface="Barlow Semi Condensed"/>
              </a:rPr>
              <a:t>Asignación de clases utilizando la matriz y el número de clusters deseados.</a:t>
            </a:r>
            <a:endParaRPr sz="1600">
              <a:latin typeface="Barlow Semi Condensed"/>
              <a:ea typeface="Barlow Semi Condensed"/>
              <a:cs typeface="Barlow Semi Condensed"/>
              <a:sym typeface="Barlow Semi Condense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cxnSp>
        <p:nvCxnSpPr>
          <p:cNvPr id="379" name="Google Shape;379;p31"/>
          <p:cNvCxnSpPr/>
          <p:nvPr/>
        </p:nvCxnSpPr>
        <p:spPr>
          <a:xfrm>
            <a:off x="1665125" y="2860350"/>
            <a:ext cx="5853600" cy="0"/>
          </a:xfrm>
          <a:prstGeom prst="straightConnector1">
            <a:avLst/>
          </a:prstGeom>
          <a:noFill/>
          <a:ln cap="flat" cmpd="sng" w="19050">
            <a:solidFill>
              <a:srgbClr val="272722"/>
            </a:solidFill>
            <a:prstDash val="dash"/>
            <a:round/>
            <a:headEnd len="med" w="med" type="none"/>
            <a:tailEnd len="med" w="med" type="none"/>
          </a:ln>
        </p:spPr>
      </p:cxnSp>
      <p:pic>
        <p:nvPicPr>
          <p:cNvPr id="380" name="Google Shape;380;p31"/>
          <p:cNvPicPr preferRelativeResize="0"/>
          <p:nvPr/>
        </p:nvPicPr>
        <p:blipFill>
          <a:blip r:embed="rId3">
            <a:alphaModFix/>
          </a:blip>
          <a:stretch>
            <a:fillRect/>
          </a:stretch>
        </p:blipFill>
        <p:spPr>
          <a:xfrm rot="10800000">
            <a:off x="1132449" y="2304389"/>
            <a:ext cx="1135000" cy="1111898"/>
          </a:xfrm>
          <a:prstGeom prst="rect">
            <a:avLst/>
          </a:prstGeom>
          <a:noFill/>
          <a:ln>
            <a:noFill/>
          </a:ln>
        </p:spPr>
      </p:pic>
      <p:pic>
        <p:nvPicPr>
          <p:cNvPr id="381" name="Google Shape;381;p31"/>
          <p:cNvPicPr preferRelativeResize="0"/>
          <p:nvPr/>
        </p:nvPicPr>
        <p:blipFill>
          <a:blip r:embed="rId3">
            <a:alphaModFix/>
          </a:blip>
          <a:stretch>
            <a:fillRect/>
          </a:stretch>
        </p:blipFill>
        <p:spPr>
          <a:xfrm rot="10800000">
            <a:off x="3047149" y="2304389"/>
            <a:ext cx="1135000" cy="1111898"/>
          </a:xfrm>
          <a:prstGeom prst="rect">
            <a:avLst/>
          </a:prstGeom>
          <a:noFill/>
          <a:ln>
            <a:noFill/>
          </a:ln>
        </p:spPr>
      </p:pic>
      <p:pic>
        <p:nvPicPr>
          <p:cNvPr id="382" name="Google Shape;382;p31"/>
          <p:cNvPicPr preferRelativeResize="0"/>
          <p:nvPr/>
        </p:nvPicPr>
        <p:blipFill>
          <a:blip r:embed="rId3">
            <a:alphaModFix/>
          </a:blip>
          <a:stretch>
            <a:fillRect/>
          </a:stretch>
        </p:blipFill>
        <p:spPr>
          <a:xfrm rot="10800000">
            <a:off x="4961849" y="2304389"/>
            <a:ext cx="1135000" cy="1111898"/>
          </a:xfrm>
          <a:prstGeom prst="rect">
            <a:avLst/>
          </a:prstGeom>
          <a:noFill/>
          <a:ln>
            <a:noFill/>
          </a:ln>
        </p:spPr>
      </p:pic>
      <p:pic>
        <p:nvPicPr>
          <p:cNvPr id="383" name="Google Shape;383;p31"/>
          <p:cNvPicPr preferRelativeResize="0"/>
          <p:nvPr/>
        </p:nvPicPr>
        <p:blipFill>
          <a:blip r:embed="rId3">
            <a:alphaModFix/>
          </a:blip>
          <a:stretch>
            <a:fillRect/>
          </a:stretch>
        </p:blipFill>
        <p:spPr>
          <a:xfrm rot="10800000">
            <a:off x="6876549" y="2304389"/>
            <a:ext cx="1135000" cy="1111898"/>
          </a:xfrm>
          <a:prstGeom prst="rect">
            <a:avLst/>
          </a:prstGeom>
          <a:noFill/>
          <a:ln>
            <a:noFill/>
          </a:ln>
        </p:spPr>
      </p:pic>
      <p:sp>
        <p:nvSpPr>
          <p:cNvPr id="384" name="Google Shape;384;p3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Procedimiento</a:t>
            </a:r>
            <a:endParaRPr/>
          </a:p>
        </p:txBody>
      </p:sp>
      <p:cxnSp>
        <p:nvCxnSpPr>
          <p:cNvPr id="385" name="Google Shape;385;p31"/>
          <p:cNvCxnSpPr/>
          <p:nvPr/>
        </p:nvCxnSpPr>
        <p:spPr>
          <a:xfrm>
            <a:off x="4132950" y="1027950"/>
            <a:ext cx="878100" cy="0"/>
          </a:xfrm>
          <a:prstGeom prst="straightConnector1">
            <a:avLst/>
          </a:prstGeom>
          <a:noFill/>
          <a:ln cap="flat" cmpd="sng" w="19050">
            <a:solidFill>
              <a:schemeClr val="dk1"/>
            </a:solidFill>
            <a:prstDash val="solid"/>
            <a:round/>
            <a:headEnd len="med" w="med" type="none"/>
            <a:tailEnd len="med" w="med" type="none"/>
          </a:ln>
        </p:spPr>
      </p:cxnSp>
      <p:sp>
        <p:nvSpPr>
          <p:cNvPr id="386" name="Google Shape;386;p31"/>
          <p:cNvSpPr txBox="1"/>
          <p:nvPr/>
        </p:nvSpPr>
        <p:spPr>
          <a:xfrm>
            <a:off x="720000" y="3411375"/>
            <a:ext cx="2187900" cy="28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solidFill>
                  <a:schemeClr val="dk1"/>
                </a:solidFill>
                <a:latin typeface="Tenor Sans"/>
                <a:ea typeface="Tenor Sans"/>
                <a:cs typeface="Tenor Sans"/>
                <a:sym typeface="Tenor Sans"/>
              </a:rPr>
              <a:t>Preprocesamiento del dataset</a:t>
            </a:r>
            <a:endParaRPr b="1" sz="1800">
              <a:solidFill>
                <a:schemeClr val="dk1"/>
              </a:solidFill>
              <a:latin typeface="Tenor Sans"/>
              <a:ea typeface="Tenor Sans"/>
              <a:cs typeface="Tenor Sans"/>
              <a:sym typeface="Tenor Sans"/>
            </a:endParaRPr>
          </a:p>
        </p:txBody>
      </p:sp>
      <p:sp>
        <p:nvSpPr>
          <p:cNvPr id="387" name="Google Shape;387;p31"/>
          <p:cNvSpPr txBox="1"/>
          <p:nvPr/>
        </p:nvSpPr>
        <p:spPr>
          <a:xfrm>
            <a:off x="720000" y="3839439"/>
            <a:ext cx="1959900" cy="51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Barlow Semi Condensed"/>
              <a:ea typeface="Barlow Semi Condensed"/>
              <a:cs typeface="Barlow Semi Condensed"/>
              <a:sym typeface="Barlow Semi Condensed"/>
            </a:endParaRPr>
          </a:p>
        </p:txBody>
      </p:sp>
      <p:sp>
        <p:nvSpPr>
          <p:cNvPr id="388" name="Google Shape;388;p31"/>
          <p:cNvSpPr txBox="1"/>
          <p:nvPr/>
        </p:nvSpPr>
        <p:spPr>
          <a:xfrm>
            <a:off x="2451100" y="2075663"/>
            <a:ext cx="2327100" cy="28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solidFill>
                  <a:schemeClr val="dk1"/>
                </a:solidFill>
                <a:latin typeface="Tenor Sans"/>
                <a:ea typeface="Tenor Sans"/>
                <a:cs typeface="Tenor Sans"/>
                <a:sym typeface="Tenor Sans"/>
              </a:rPr>
              <a:t>Análisis univariado</a:t>
            </a:r>
            <a:endParaRPr b="1" sz="1800">
              <a:solidFill>
                <a:schemeClr val="dk1"/>
              </a:solidFill>
              <a:latin typeface="Tenor Sans"/>
              <a:ea typeface="Tenor Sans"/>
              <a:cs typeface="Tenor Sans"/>
              <a:sym typeface="Tenor Sans"/>
            </a:endParaRPr>
          </a:p>
        </p:txBody>
      </p:sp>
      <p:sp>
        <p:nvSpPr>
          <p:cNvPr id="389" name="Google Shape;389;p31"/>
          <p:cNvSpPr txBox="1"/>
          <p:nvPr/>
        </p:nvSpPr>
        <p:spPr>
          <a:xfrm>
            <a:off x="6213150" y="1682838"/>
            <a:ext cx="2461800" cy="51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600">
                <a:solidFill>
                  <a:schemeClr val="dk1"/>
                </a:solidFill>
                <a:latin typeface="Tenor Sans"/>
                <a:ea typeface="Tenor Sans"/>
                <a:cs typeface="Tenor Sans"/>
                <a:sym typeface="Tenor Sans"/>
              </a:rPr>
              <a:t>Predicción de género</a:t>
            </a:r>
            <a:endParaRPr b="1" sz="1600">
              <a:solidFill>
                <a:schemeClr val="dk1"/>
              </a:solidFill>
              <a:latin typeface="Tenor Sans"/>
              <a:ea typeface="Tenor Sans"/>
              <a:cs typeface="Tenor Sans"/>
              <a:sym typeface="Tenor Sans"/>
            </a:endParaRPr>
          </a:p>
        </p:txBody>
      </p:sp>
      <p:sp>
        <p:nvSpPr>
          <p:cNvPr id="390" name="Google Shape;390;p31"/>
          <p:cNvSpPr txBox="1"/>
          <p:nvPr/>
        </p:nvSpPr>
        <p:spPr>
          <a:xfrm>
            <a:off x="6464100" y="2075672"/>
            <a:ext cx="1959900" cy="31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300">
                <a:solidFill>
                  <a:schemeClr val="dk1"/>
                </a:solidFill>
                <a:latin typeface="Barlow Semi Condensed"/>
                <a:ea typeface="Barlow Semi Condensed"/>
                <a:cs typeface="Barlow Semi Condensed"/>
                <a:sym typeface="Barlow Semi Condensed"/>
              </a:rPr>
              <a:t>Acción, Comedia, Drama</a:t>
            </a:r>
            <a:endParaRPr sz="1300">
              <a:solidFill>
                <a:schemeClr val="dk1"/>
              </a:solidFill>
              <a:latin typeface="Barlow Semi Condensed"/>
              <a:ea typeface="Barlow Semi Condensed"/>
              <a:cs typeface="Barlow Semi Condensed"/>
              <a:sym typeface="Barlow Semi Condensed"/>
            </a:endParaRPr>
          </a:p>
        </p:txBody>
      </p:sp>
      <p:sp>
        <p:nvSpPr>
          <p:cNvPr id="391" name="Google Shape;391;p31"/>
          <p:cNvSpPr txBox="1"/>
          <p:nvPr/>
        </p:nvSpPr>
        <p:spPr>
          <a:xfrm>
            <a:off x="4231400" y="3357025"/>
            <a:ext cx="2595900" cy="7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600">
                <a:solidFill>
                  <a:schemeClr val="dk1"/>
                </a:solidFill>
                <a:latin typeface="Tenor Sans"/>
                <a:ea typeface="Tenor Sans"/>
                <a:cs typeface="Tenor Sans"/>
                <a:sym typeface="Tenor Sans"/>
              </a:rPr>
              <a:t>Métodos de aprendizaje no supervisado</a:t>
            </a:r>
            <a:endParaRPr b="1" sz="1600">
              <a:solidFill>
                <a:schemeClr val="dk1"/>
              </a:solidFill>
              <a:latin typeface="Tenor Sans"/>
              <a:ea typeface="Tenor Sans"/>
              <a:cs typeface="Tenor Sans"/>
              <a:sym typeface="Tenor Sans"/>
            </a:endParaRPr>
          </a:p>
        </p:txBody>
      </p:sp>
      <p:sp>
        <p:nvSpPr>
          <p:cNvPr id="392" name="Google Shape;392;p31"/>
          <p:cNvSpPr txBox="1"/>
          <p:nvPr/>
        </p:nvSpPr>
        <p:spPr>
          <a:xfrm>
            <a:off x="4572000" y="4198064"/>
            <a:ext cx="1959900" cy="51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Barlow Semi Condensed"/>
              <a:ea typeface="Barlow Semi Condensed"/>
              <a:cs typeface="Barlow Semi Condensed"/>
              <a:sym typeface="Barlow Semi Condensed"/>
            </a:endParaRPr>
          </a:p>
        </p:txBody>
      </p:sp>
      <p:sp>
        <p:nvSpPr>
          <p:cNvPr id="393" name="Google Shape;393;p31"/>
          <p:cNvSpPr txBox="1"/>
          <p:nvPr/>
        </p:nvSpPr>
        <p:spPr>
          <a:xfrm>
            <a:off x="1246200" y="2716350"/>
            <a:ext cx="907500" cy="28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2400">
                <a:solidFill>
                  <a:schemeClr val="dk1"/>
                </a:solidFill>
                <a:latin typeface="Tenor Sans"/>
                <a:ea typeface="Tenor Sans"/>
                <a:cs typeface="Tenor Sans"/>
                <a:sym typeface="Tenor Sans"/>
              </a:rPr>
              <a:t>1</a:t>
            </a:r>
            <a:endParaRPr b="1" sz="2400">
              <a:solidFill>
                <a:schemeClr val="dk1"/>
              </a:solidFill>
              <a:latin typeface="Tenor Sans"/>
              <a:ea typeface="Tenor Sans"/>
              <a:cs typeface="Tenor Sans"/>
              <a:sym typeface="Tenor Sans"/>
            </a:endParaRPr>
          </a:p>
        </p:txBody>
      </p:sp>
      <p:sp>
        <p:nvSpPr>
          <p:cNvPr id="394" name="Google Shape;394;p31"/>
          <p:cNvSpPr txBox="1"/>
          <p:nvPr/>
        </p:nvSpPr>
        <p:spPr>
          <a:xfrm>
            <a:off x="3160900" y="2716350"/>
            <a:ext cx="907500" cy="28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2400">
                <a:solidFill>
                  <a:schemeClr val="dk1"/>
                </a:solidFill>
                <a:latin typeface="Tenor Sans"/>
                <a:ea typeface="Tenor Sans"/>
                <a:cs typeface="Tenor Sans"/>
                <a:sym typeface="Tenor Sans"/>
              </a:rPr>
              <a:t>2</a:t>
            </a:r>
            <a:endParaRPr b="1" sz="2400">
              <a:solidFill>
                <a:schemeClr val="dk1"/>
              </a:solidFill>
              <a:latin typeface="Tenor Sans"/>
              <a:ea typeface="Tenor Sans"/>
              <a:cs typeface="Tenor Sans"/>
              <a:sym typeface="Tenor Sans"/>
            </a:endParaRPr>
          </a:p>
        </p:txBody>
      </p:sp>
      <p:sp>
        <p:nvSpPr>
          <p:cNvPr id="395" name="Google Shape;395;p31"/>
          <p:cNvSpPr txBox="1"/>
          <p:nvPr/>
        </p:nvSpPr>
        <p:spPr>
          <a:xfrm>
            <a:off x="5075600" y="2716350"/>
            <a:ext cx="907500" cy="28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2400">
                <a:solidFill>
                  <a:schemeClr val="dk1"/>
                </a:solidFill>
                <a:latin typeface="Tenor Sans"/>
                <a:ea typeface="Tenor Sans"/>
                <a:cs typeface="Tenor Sans"/>
                <a:sym typeface="Tenor Sans"/>
              </a:rPr>
              <a:t>3</a:t>
            </a:r>
            <a:endParaRPr b="1" sz="2400">
              <a:solidFill>
                <a:schemeClr val="dk1"/>
              </a:solidFill>
              <a:latin typeface="Tenor Sans"/>
              <a:ea typeface="Tenor Sans"/>
              <a:cs typeface="Tenor Sans"/>
              <a:sym typeface="Tenor Sans"/>
            </a:endParaRPr>
          </a:p>
        </p:txBody>
      </p:sp>
      <p:sp>
        <p:nvSpPr>
          <p:cNvPr id="396" name="Google Shape;396;p31"/>
          <p:cNvSpPr txBox="1"/>
          <p:nvPr/>
        </p:nvSpPr>
        <p:spPr>
          <a:xfrm>
            <a:off x="6990300" y="2716350"/>
            <a:ext cx="907500" cy="28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2400">
                <a:solidFill>
                  <a:schemeClr val="dk1"/>
                </a:solidFill>
                <a:latin typeface="Tenor Sans"/>
                <a:ea typeface="Tenor Sans"/>
                <a:cs typeface="Tenor Sans"/>
                <a:sym typeface="Tenor Sans"/>
              </a:rPr>
              <a:t>4</a:t>
            </a:r>
            <a:endParaRPr b="1" sz="2400">
              <a:solidFill>
                <a:schemeClr val="dk1"/>
              </a:solidFill>
              <a:latin typeface="Tenor Sans"/>
              <a:ea typeface="Tenor Sans"/>
              <a:cs typeface="Tenor Sans"/>
              <a:sym typeface="Tenor Sans"/>
            </a:endParaRPr>
          </a:p>
        </p:txBody>
      </p:sp>
      <p:sp>
        <p:nvSpPr>
          <p:cNvPr id="397" name="Google Shape;397;p31"/>
          <p:cNvSpPr txBox="1"/>
          <p:nvPr/>
        </p:nvSpPr>
        <p:spPr>
          <a:xfrm>
            <a:off x="4549400" y="4003302"/>
            <a:ext cx="1959900" cy="51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300">
                <a:solidFill>
                  <a:schemeClr val="dk1"/>
                </a:solidFill>
                <a:latin typeface="Barlow Semi Condensed"/>
                <a:ea typeface="Barlow Semi Condensed"/>
                <a:cs typeface="Barlow Semi Condensed"/>
                <a:sym typeface="Barlow Semi Condensed"/>
              </a:rPr>
              <a:t>Red de Kohonen, Kmeans y Agrupamiento jerárquico</a:t>
            </a:r>
            <a:endParaRPr sz="1300">
              <a:solidFill>
                <a:schemeClr val="dk1"/>
              </a:solidFill>
              <a:latin typeface="Barlow Semi Condensed"/>
              <a:ea typeface="Barlow Semi Condensed"/>
              <a:cs typeface="Barlow Semi Condensed"/>
              <a:sym typeface="Barlow Semi Condensed"/>
            </a:endParaRPr>
          </a:p>
        </p:txBody>
      </p:sp>
      <p:sp>
        <p:nvSpPr>
          <p:cNvPr id="398" name="Google Shape;398;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720" name="Google Shape;720;p58"/>
          <p:cNvSpPr txBox="1"/>
          <p:nvPr/>
        </p:nvSpPr>
        <p:spPr>
          <a:xfrm>
            <a:off x="3297125" y="2030225"/>
            <a:ext cx="185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Barlow Semi Condensed"/>
              <a:ea typeface="Barlow Semi Condensed"/>
              <a:cs typeface="Barlow Semi Condensed"/>
              <a:sym typeface="Barlow Semi Condensed"/>
            </a:endParaRPr>
          </a:p>
        </p:txBody>
      </p:sp>
      <p:pic>
        <p:nvPicPr>
          <p:cNvPr id="721" name="Google Shape;721;p58"/>
          <p:cNvPicPr preferRelativeResize="0"/>
          <p:nvPr/>
        </p:nvPicPr>
        <p:blipFill>
          <a:blip r:embed="rId3">
            <a:alphaModFix/>
          </a:blip>
          <a:stretch>
            <a:fillRect/>
          </a:stretch>
        </p:blipFill>
        <p:spPr>
          <a:xfrm>
            <a:off x="4648700" y="484150"/>
            <a:ext cx="4183000" cy="4304926"/>
          </a:xfrm>
          <a:prstGeom prst="rect">
            <a:avLst/>
          </a:prstGeom>
          <a:noFill/>
          <a:ln>
            <a:noFill/>
          </a:ln>
        </p:spPr>
      </p:pic>
      <p:sp>
        <p:nvSpPr>
          <p:cNvPr id="722" name="Google Shape;722;p58"/>
          <p:cNvSpPr txBox="1"/>
          <p:nvPr/>
        </p:nvSpPr>
        <p:spPr>
          <a:xfrm rot="-5400000">
            <a:off x="8508150" y="2353775"/>
            <a:ext cx="959400" cy="312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300">
                <a:latin typeface="Barlow Semi Condensed"/>
                <a:ea typeface="Barlow Semi Condensed"/>
                <a:cs typeface="Barlow Semi Condensed"/>
                <a:sym typeface="Barlow Semi Condensed"/>
              </a:rPr>
              <a:t>budget</a:t>
            </a:r>
            <a:endParaRPr sz="1300">
              <a:latin typeface="Barlow Semi Condensed"/>
              <a:ea typeface="Barlow Semi Condensed"/>
              <a:cs typeface="Barlow Semi Condensed"/>
              <a:sym typeface="Barlow Semi Condensed"/>
            </a:endParaRPr>
          </a:p>
        </p:txBody>
      </p:sp>
      <p:pic>
        <p:nvPicPr>
          <p:cNvPr id="723" name="Google Shape;723;p58"/>
          <p:cNvPicPr preferRelativeResize="0"/>
          <p:nvPr/>
        </p:nvPicPr>
        <p:blipFill>
          <a:blip r:embed="rId4">
            <a:alphaModFix/>
          </a:blip>
          <a:stretch>
            <a:fillRect/>
          </a:stretch>
        </p:blipFill>
        <p:spPr>
          <a:xfrm>
            <a:off x="157875" y="442675"/>
            <a:ext cx="4263600" cy="4387875"/>
          </a:xfrm>
          <a:prstGeom prst="rect">
            <a:avLst/>
          </a:prstGeom>
          <a:noFill/>
          <a:ln>
            <a:noFill/>
          </a:ln>
        </p:spPr>
      </p:pic>
      <p:sp>
        <p:nvSpPr>
          <p:cNvPr id="724" name="Google Shape;724;p58"/>
          <p:cNvSpPr txBox="1"/>
          <p:nvPr/>
        </p:nvSpPr>
        <p:spPr>
          <a:xfrm rot="-5400000">
            <a:off x="4058300" y="2502063"/>
            <a:ext cx="911700" cy="269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300">
                <a:latin typeface="Barlow Semi Condensed"/>
                <a:ea typeface="Barlow Semi Condensed"/>
                <a:cs typeface="Barlow Semi Condensed"/>
                <a:sym typeface="Barlow Semi Condensed"/>
              </a:rPr>
              <a:t>budget</a:t>
            </a:r>
            <a:endParaRPr sz="1300">
              <a:latin typeface="Barlow Semi Condensed"/>
              <a:ea typeface="Barlow Semi Condensed"/>
              <a:cs typeface="Barlow Semi Condensed"/>
              <a:sym typeface="Barlow Semi Condense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cxnSp>
        <p:nvCxnSpPr>
          <p:cNvPr id="729" name="Google Shape;729;p59"/>
          <p:cNvCxnSpPr>
            <a:stCxn id="730" idx="1"/>
            <a:endCxn id="731" idx="3"/>
          </p:cNvCxnSpPr>
          <p:nvPr/>
        </p:nvCxnSpPr>
        <p:spPr>
          <a:xfrm rot="10800000">
            <a:off x="2153600" y="2860350"/>
            <a:ext cx="2922000" cy="0"/>
          </a:xfrm>
          <a:prstGeom prst="straightConnector1">
            <a:avLst/>
          </a:prstGeom>
          <a:noFill/>
          <a:ln cap="flat" cmpd="sng" w="19050">
            <a:solidFill>
              <a:schemeClr val="dk1"/>
            </a:solidFill>
            <a:prstDash val="solid"/>
            <a:round/>
            <a:headEnd len="med" w="med" type="none"/>
            <a:tailEnd len="med" w="med" type="none"/>
          </a:ln>
        </p:spPr>
      </p:cxnSp>
      <p:cxnSp>
        <p:nvCxnSpPr>
          <p:cNvPr id="732" name="Google Shape;732;p59"/>
          <p:cNvCxnSpPr>
            <a:stCxn id="730" idx="1"/>
          </p:cNvCxnSpPr>
          <p:nvPr/>
        </p:nvCxnSpPr>
        <p:spPr>
          <a:xfrm>
            <a:off x="5075600" y="2860350"/>
            <a:ext cx="2443200" cy="0"/>
          </a:xfrm>
          <a:prstGeom prst="straightConnector1">
            <a:avLst/>
          </a:prstGeom>
          <a:noFill/>
          <a:ln cap="flat" cmpd="sng" w="19050">
            <a:solidFill>
              <a:schemeClr val="dk1"/>
            </a:solidFill>
            <a:prstDash val="solid"/>
            <a:round/>
            <a:headEnd len="med" w="med" type="none"/>
            <a:tailEnd len="med" w="med" type="none"/>
          </a:ln>
        </p:spPr>
      </p:cxnSp>
      <p:pic>
        <p:nvPicPr>
          <p:cNvPr id="733" name="Google Shape;733;p59"/>
          <p:cNvPicPr preferRelativeResize="0"/>
          <p:nvPr/>
        </p:nvPicPr>
        <p:blipFill>
          <a:blip r:embed="rId3">
            <a:alphaModFix/>
          </a:blip>
          <a:stretch>
            <a:fillRect/>
          </a:stretch>
        </p:blipFill>
        <p:spPr>
          <a:xfrm rot="10800000">
            <a:off x="1132449" y="2304389"/>
            <a:ext cx="1135000" cy="1111898"/>
          </a:xfrm>
          <a:prstGeom prst="rect">
            <a:avLst/>
          </a:prstGeom>
          <a:noFill/>
          <a:ln>
            <a:noFill/>
          </a:ln>
        </p:spPr>
      </p:pic>
      <p:pic>
        <p:nvPicPr>
          <p:cNvPr id="734" name="Google Shape;734;p59"/>
          <p:cNvPicPr preferRelativeResize="0"/>
          <p:nvPr/>
        </p:nvPicPr>
        <p:blipFill>
          <a:blip r:embed="rId3">
            <a:alphaModFix/>
          </a:blip>
          <a:stretch>
            <a:fillRect/>
          </a:stretch>
        </p:blipFill>
        <p:spPr>
          <a:xfrm rot="10800000">
            <a:off x="3047149" y="2304389"/>
            <a:ext cx="1135000" cy="1111898"/>
          </a:xfrm>
          <a:prstGeom prst="rect">
            <a:avLst/>
          </a:prstGeom>
          <a:noFill/>
          <a:ln>
            <a:noFill/>
          </a:ln>
        </p:spPr>
      </p:pic>
      <p:pic>
        <p:nvPicPr>
          <p:cNvPr id="735" name="Google Shape;735;p59"/>
          <p:cNvPicPr preferRelativeResize="0"/>
          <p:nvPr/>
        </p:nvPicPr>
        <p:blipFill>
          <a:blip r:embed="rId3">
            <a:alphaModFix/>
          </a:blip>
          <a:stretch>
            <a:fillRect/>
          </a:stretch>
        </p:blipFill>
        <p:spPr>
          <a:xfrm rot="10800000">
            <a:off x="4961849" y="2304389"/>
            <a:ext cx="1135000" cy="1111898"/>
          </a:xfrm>
          <a:prstGeom prst="rect">
            <a:avLst/>
          </a:prstGeom>
          <a:noFill/>
          <a:ln>
            <a:noFill/>
          </a:ln>
        </p:spPr>
      </p:pic>
      <p:pic>
        <p:nvPicPr>
          <p:cNvPr id="736" name="Google Shape;736;p59"/>
          <p:cNvPicPr preferRelativeResize="0"/>
          <p:nvPr/>
        </p:nvPicPr>
        <p:blipFill>
          <a:blip r:embed="rId3">
            <a:alphaModFix/>
          </a:blip>
          <a:stretch>
            <a:fillRect/>
          </a:stretch>
        </p:blipFill>
        <p:spPr>
          <a:xfrm rot="10800000">
            <a:off x="6876549" y="2304389"/>
            <a:ext cx="1135000" cy="1111898"/>
          </a:xfrm>
          <a:prstGeom prst="rect">
            <a:avLst/>
          </a:prstGeom>
          <a:noFill/>
          <a:ln>
            <a:noFill/>
          </a:ln>
        </p:spPr>
      </p:pic>
      <p:sp>
        <p:nvSpPr>
          <p:cNvPr id="737" name="Google Shape;737;p5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Procedimiento</a:t>
            </a:r>
            <a:endParaRPr/>
          </a:p>
        </p:txBody>
      </p:sp>
      <p:cxnSp>
        <p:nvCxnSpPr>
          <p:cNvPr id="738" name="Google Shape;738;p59"/>
          <p:cNvCxnSpPr/>
          <p:nvPr/>
        </p:nvCxnSpPr>
        <p:spPr>
          <a:xfrm>
            <a:off x="4132950" y="1027950"/>
            <a:ext cx="878100" cy="0"/>
          </a:xfrm>
          <a:prstGeom prst="straightConnector1">
            <a:avLst/>
          </a:prstGeom>
          <a:noFill/>
          <a:ln cap="flat" cmpd="sng" w="19050">
            <a:solidFill>
              <a:schemeClr val="dk1"/>
            </a:solidFill>
            <a:prstDash val="solid"/>
            <a:round/>
            <a:headEnd len="med" w="med" type="none"/>
            <a:tailEnd len="med" w="med" type="none"/>
          </a:ln>
        </p:spPr>
      </p:cxnSp>
      <p:sp>
        <p:nvSpPr>
          <p:cNvPr id="739" name="Google Shape;739;p59"/>
          <p:cNvSpPr txBox="1"/>
          <p:nvPr/>
        </p:nvSpPr>
        <p:spPr>
          <a:xfrm>
            <a:off x="720000" y="3411375"/>
            <a:ext cx="2187900" cy="28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solidFill>
                  <a:schemeClr val="dk1"/>
                </a:solidFill>
                <a:latin typeface="Tenor Sans"/>
                <a:ea typeface="Tenor Sans"/>
                <a:cs typeface="Tenor Sans"/>
                <a:sym typeface="Tenor Sans"/>
              </a:rPr>
              <a:t>Preprocesamiento del dataset</a:t>
            </a:r>
            <a:endParaRPr b="1" sz="1800">
              <a:solidFill>
                <a:schemeClr val="dk1"/>
              </a:solidFill>
              <a:latin typeface="Tenor Sans"/>
              <a:ea typeface="Tenor Sans"/>
              <a:cs typeface="Tenor Sans"/>
              <a:sym typeface="Tenor Sans"/>
            </a:endParaRPr>
          </a:p>
        </p:txBody>
      </p:sp>
      <p:sp>
        <p:nvSpPr>
          <p:cNvPr id="740" name="Google Shape;740;p59"/>
          <p:cNvSpPr txBox="1"/>
          <p:nvPr/>
        </p:nvSpPr>
        <p:spPr>
          <a:xfrm>
            <a:off x="720000" y="3839439"/>
            <a:ext cx="1959900" cy="51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Barlow Semi Condensed"/>
              <a:ea typeface="Barlow Semi Condensed"/>
              <a:cs typeface="Barlow Semi Condensed"/>
              <a:sym typeface="Barlow Semi Condensed"/>
            </a:endParaRPr>
          </a:p>
        </p:txBody>
      </p:sp>
      <p:sp>
        <p:nvSpPr>
          <p:cNvPr id="741" name="Google Shape;741;p59"/>
          <p:cNvSpPr txBox="1"/>
          <p:nvPr/>
        </p:nvSpPr>
        <p:spPr>
          <a:xfrm>
            <a:off x="2451100" y="2075663"/>
            <a:ext cx="2327100" cy="28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solidFill>
                  <a:schemeClr val="dk1"/>
                </a:solidFill>
                <a:latin typeface="Tenor Sans"/>
                <a:ea typeface="Tenor Sans"/>
                <a:cs typeface="Tenor Sans"/>
                <a:sym typeface="Tenor Sans"/>
              </a:rPr>
              <a:t>Análisis univariado</a:t>
            </a:r>
            <a:endParaRPr b="1" sz="1800">
              <a:solidFill>
                <a:schemeClr val="dk1"/>
              </a:solidFill>
              <a:latin typeface="Tenor Sans"/>
              <a:ea typeface="Tenor Sans"/>
              <a:cs typeface="Tenor Sans"/>
              <a:sym typeface="Tenor Sans"/>
            </a:endParaRPr>
          </a:p>
        </p:txBody>
      </p:sp>
      <p:sp>
        <p:nvSpPr>
          <p:cNvPr id="742" name="Google Shape;742;p59"/>
          <p:cNvSpPr txBox="1"/>
          <p:nvPr/>
        </p:nvSpPr>
        <p:spPr>
          <a:xfrm>
            <a:off x="6213150" y="1682838"/>
            <a:ext cx="2461800" cy="51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600">
                <a:solidFill>
                  <a:schemeClr val="dk1"/>
                </a:solidFill>
                <a:latin typeface="Tenor Sans"/>
                <a:ea typeface="Tenor Sans"/>
                <a:cs typeface="Tenor Sans"/>
                <a:sym typeface="Tenor Sans"/>
              </a:rPr>
              <a:t>Predicción de género</a:t>
            </a:r>
            <a:endParaRPr b="1" sz="1600">
              <a:solidFill>
                <a:schemeClr val="dk1"/>
              </a:solidFill>
              <a:latin typeface="Tenor Sans"/>
              <a:ea typeface="Tenor Sans"/>
              <a:cs typeface="Tenor Sans"/>
              <a:sym typeface="Tenor Sans"/>
            </a:endParaRPr>
          </a:p>
        </p:txBody>
      </p:sp>
      <p:sp>
        <p:nvSpPr>
          <p:cNvPr id="743" name="Google Shape;743;p59"/>
          <p:cNvSpPr txBox="1"/>
          <p:nvPr/>
        </p:nvSpPr>
        <p:spPr>
          <a:xfrm>
            <a:off x="6464100" y="2141722"/>
            <a:ext cx="1959900" cy="31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300">
                <a:solidFill>
                  <a:schemeClr val="dk1"/>
                </a:solidFill>
                <a:latin typeface="Barlow Semi Condensed"/>
                <a:ea typeface="Barlow Semi Condensed"/>
                <a:cs typeface="Barlow Semi Condensed"/>
                <a:sym typeface="Barlow Semi Condensed"/>
              </a:rPr>
              <a:t>Acción, Comedia, Drama</a:t>
            </a:r>
            <a:endParaRPr sz="1300">
              <a:solidFill>
                <a:schemeClr val="dk1"/>
              </a:solidFill>
              <a:latin typeface="Barlow Semi Condensed"/>
              <a:ea typeface="Barlow Semi Condensed"/>
              <a:cs typeface="Barlow Semi Condensed"/>
              <a:sym typeface="Barlow Semi Condensed"/>
            </a:endParaRPr>
          </a:p>
        </p:txBody>
      </p:sp>
      <p:sp>
        <p:nvSpPr>
          <p:cNvPr id="744" name="Google Shape;744;p59"/>
          <p:cNvSpPr txBox="1"/>
          <p:nvPr/>
        </p:nvSpPr>
        <p:spPr>
          <a:xfrm>
            <a:off x="4231400" y="3357025"/>
            <a:ext cx="2595900" cy="7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600">
                <a:solidFill>
                  <a:schemeClr val="dk1"/>
                </a:solidFill>
                <a:latin typeface="Tenor Sans"/>
                <a:ea typeface="Tenor Sans"/>
                <a:cs typeface="Tenor Sans"/>
                <a:sym typeface="Tenor Sans"/>
              </a:rPr>
              <a:t>Métodos de aprendizaje no supervisado</a:t>
            </a:r>
            <a:endParaRPr b="1" sz="1600">
              <a:solidFill>
                <a:schemeClr val="dk1"/>
              </a:solidFill>
              <a:latin typeface="Tenor Sans"/>
              <a:ea typeface="Tenor Sans"/>
              <a:cs typeface="Tenor Sans"/>
              <a:sym typeface="Tenor Sans"/>
            </a:endParaRPr>
          </a:p>
        </p:txBody>
      </p:sp>
      <p:sp>
        <p:nvSpPr>
          <p:cNvPr id="745" name="Google Shape;745;p59"/>
          <p:cNvSpPr txBox="1"/>
          <p:nvPr/>
        </p:nvSpPr>
        <p:spPr>
          <a:xfrm>
            <a:off x="4572000" y="4198064"/>
            <a:ext cx="1959900" cy="51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Barlow Semi Condensed"/>
              <a:ea typeface="Barlow Semi Condensed"/>
              <a:cs typeface="Barlow Semi Condensed"/>
              <a:sym typeface="Barlow Semi Condensed"/>
            </a:endParaRPr>
          </a:p>
        </p:txBody>
      </p:sp>
      <p:sp>
        <p:nvSpPr>
          <p:cNvPr id="731" name="Google Shape;731;p59"/>
          <p:cNvSpPr txBox="1"/>
          <p:nvPr/>
        </p:nvSpPr>
        <p:spPr>
          <a:xfrm>
            <a:off x="1246200" y="2716350"/>
            <a:ext cx="907500" cy="28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2400">
                <a:solidFill>
                  <a:schemeClr val="dk1"/>
                </a:solidFill>
                <a:latin typeface="Tenor Sans"/>
                <a:ea typeface="Tenor Sans"/>
                <a:cs typeface="Tenor Sans"/>
                <a:sym typeface="Tenor Sans"/>
              </a:rPr>
              <a:t>1</a:t>
            </a:r>
            <a:endParaRPr b="1" sz="2400">
              <a:solidFill>
                <a:schemeClr val="dk1"/>
              </a:solidFill>
              <a:latin typeface="Tenor Sans"/>
              <a:ea typeface="Tenor Sans"/>
              <a:cs typeface="Tenor Sans"/>
              <a:sym typeface="Tenor Sans"/>
            </a:endParaRPr>
          </a:p>
        </p:txBody>
      </p:sp>
      <p:sp>
        <p:nvSpPr>
          <p:cNvPr id="746" name="Google Shape;746;p59"/>
          <p:cNvSpPr txBox="1"/>
          <p:nvPr/>
        </p:nvSpPr>
        <p:spPr>
          <a:xfrm>
            <a:off x="3160900" y="2716350"/>
            <a:ext cx="907500" cy="28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2400">
                <a:solidFill>
                  <a:schemeClr val="dk1"/>
                </a:solidFill>
                <a:latin typeface="Tenor Sans"/>
                <a:ea typeface="Tenor Sans"/>
                <a:cs typeface="Tenor Sans"/>
                <a:sym typeface="Tenor Sans"/>
              </a:rPr>
              <a:t>2</a:t>
            </a:r>
            <a:endParaRPr b="1" sz="2400">
              <a:solidFill>
                <a:schemeClr val="dk1"/>
              </a:solidFill>
              <a:latin typeface="Tenor Sans"/>
              <a:ea typeface="Tenor Sans"/>
              <a:cs typeface="Tenor Sans"/>
              <a:sym typeface="Tenor Sans"/>
            </a:endParaRPr>
          </a:p>
        </p:txBody>
      </p:sp>
      <p:sp>
        <p:nvSpPr>
          <p:cNvPr id="730" name="Google Shape;730;p59"/>
          <p:cNvSpPr txBox="1"/>
          <p:nvPr/>
        </p:nvSpPr>
        <p:spPr>
          <a:xfrm>
            <a:off x="5075600" y="2716350"/>
            <a:ext cx="907500" cy="28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2400">
                <a:solidFill>
                  <a:schemeClr val="dk1"/>
                </a:solidFill>
                <a:latin typeface="Tenor Sans"/>
                <a:ea typeface="Tenor Sans"/>
                <a:cs typeface="Tenor Sans"/>
                <a:sym typeface="Tenor Sans"/>
              </a:rPr>
              <a:t>3</a:t>
            </a:r>
            <a:endParaRPr b="1" sz="2400">
              <a:solidFill>
                <a:schemeClr val="dk1"/>
              </a:solidFill>
              <a:latin typeface="Tenor Sans"/>
              <a:ea typeface="Tenor Sans"/>
              <a:cs typeface="Tenor Sans"/>
              <a:sym typeface="Tenor Sans"/>
            </a:endParaRPr>
          </a:p>
        </p:txBody>
      </p:sp>
      <p:sp>
        <p:nvSpPr>
          <p:cNvPr id="747" name="Google Shape;747;p59"/>
          <p:cNvSpPr txBox="1"/>
          <p:nvPr/>
        </p:nvSpPr>
        <p:spPr>
          <a:xfrm>
            <a:off x="6990300" y="2716350"/>
            <a:ext cx="907500" cy="28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2400">
                <a:solidFill>
                  <a:schemeClr val="dk1"/>
                </a:solidFill>
                <a:latin typeface="Tenor Sans"/>
                <a:ea typeface="Tenor Sans"/>
                <a:cs typeface="Tenor Sans"/>
                <a:sym typeface="Tenor Sans"/>
              </a:rPr>
              <a:t>4</a:t>
            </a:r>
            <a:endParaRPr b="1" sz="2400">
              <a:solidFill>
                <a:schemeClr val="dk1"/>
              </a:solidFill>
              <a:latin typeface="Tenor Sans"/>
              <a:ea typeface="Tenor Sans"/>
              <a:cs typeface="Tenor Sans"/>
              <a:sym typeface="Tenor Sans"/>
            </a:endParaRPr>
          </a:p>
        </p:txBody>
      </p:sp>
      <p:sp>
        <p:nvSpPr>
          <p:cNvPr id="748" name="Google Shape;748;p59"/>
          <p:cNvSpPr txBox="1"/>
          <p:nvPr/>
        </p:nvSpPr>
        <p:spPr>
          <a:xfrm>
            <a:off x="4629200" y="4015302"/>
            <a:ext cx="1959900" cy="51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300">
                <a:solidFill>
                  <a:schemeClr val="dk1"/>
                </a:solidFill>
                <a:latin typeface="Barlow Semi Condensed"/>
                <a:ea typeface="Barlow Semi Condensed"/>
                <a:cs typeface="Barlow Semi Condensed"/>
                <a:sym typeface="Barlow Semi Condensed"/>
              </a:rPr>
              <a:t>Red de Kohonen, Kmeans y Agrupamiento jerárquico</a:t>
            </a:r>
            <a:endParaRPr sz="1300">
              <a:solidFill>
                <a:schemeClr val="dk1"/>
              </a:solidFill>
              <a:latin typeface="Barlow Semi Condensed"/>
              <a:ea typeface="Barlow Semi Condensed"/>
              <a:cs typeface="Barlow Semi Condensed"/>
              <a:sym typeface="Barlow Semi Condensed"/>
            </a:endParaRPr>
          </a:p>
        </p:txBody>
      </p:sp>
      <p:sp>
        <p:nvSpPr>
          <p:cNvPr id="749" name="Google Shape;749;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60"/>
          <p:cNvSpPr txBox="1"/>
          <p:nvPr>
            <p:ph type="title"/>
          </p:nvPr>
        </p:nvSpPr>
        <p:spPr>
          <a:xfrm>
            <a:off x="1415000" y="2026366"/>
            <a:ext cx="4132500" cy="123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2600"/>
              <a:t>Predicción de género</a:t>
            </a:r>
            <a:endParaRPr sz="2600"/>
          </a:p>
        </p:txBody>
      </p:sp>
      <p:sp>
        <p:nvSpPr>
          <p:cNvPr id="755" name="Google Shape;755;p60"/>
          <p:cNvSpPr txBox="1"/>
          <p:nvPr>
            <p:ph idx="2" type="title"/>
          </p:nvPr>
        </p:nvSpPr>
        <p:spPr>
          <a:xfrm>
            <a:off x="1905800" y="888516"/>
            <a:ext cx="3150900" cy="75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04</a:t>
            </a:r>
            <a:endParaRPr/>
          </a:p>
        </p:txBody>
      </p:sp>
      <p:cxnSp>
        <p:nvCxnSpPr>
          <p:cNvPr id="756" name="Google Shape;756;p60"/>
          <p:cNvCxnSpPr/>
          <p:nvPr/>
        </p:nvCxnSpPr>
        <p:spPr>
          <a:xfrm>
            <a:off x="3042200" y="3411975"/>
            <a:ext cx="878100" cy="0"/>
          </a:xfrm>
          <a:prstGeom prst="straightConnector1">
            <a:avLst/>
          </a:prstGeom>
          <a:noFill/>
          <a:ln cap="flat" cmpd="sng" w="19050">
            <a:solidFill>
              <a:schemeClr val="dk1"/>
            </a:solidFill>
            <a:prstDash val="solid"/>
            <a:round/>
            <a:headEnd len="med" w="med" type="none"/>
            <a:tailEnd len="med" w="med" type="none"/>
          </a:ln>
        </p:spPr>
      </p:cxnSp>
      <p:cxnSp>
        <p:nvCxnSpPr>
          <p:cNvPr id="757" name="Google Shape;757;p60"/>
          <p:cNvCxnSpPr/>
          <p:nvPr/>
        </p:nvCxnSpPr>
        <p:spPr>
          <a:xfrm>
            <a:off x="3022800" y="1875875"/>
            <a:ext cx="878100" cy="0"/>
          </a:xfrm>
          <a:prstGeom prst="straightConnector1">
            <a:avLst/>
          </a:prstGeom>
          <a:noFill/>
          <a:ln cap="flat" cmpd="sng" w="19050">
            <a:solidFill>
              <a:schemeClr val="dk1"/>
            </a:solidFill>
            <a:prstDash val="solid"/>
            <a:round/>
            <a:headEnd len="med" w="med" type="none"/>
            <a:tailEnd len="med" w="med" type="none"/>
          </a:ln>
        </p:spPr>
      </p:cxnSp>
      <p:pic>
        <p:nvPicPr>
          <p:cNvPr id="758" name="Google Shape;758;p60"/>
          <p:cNvPicPr preferRelativeResize="0"/>
          <p:nvPr/>
        </p:nvPicPr>
        <p:blipFill>
          <a:blip r:embed="rId3">
            <a:alphaModFix/>
          </a:blip>
          <a:stretch>
            <a:fillRect/>
          </a:stretch>
        </p:blipFill>
        <p:spPr>
          <a:xfrm>
            <a:off x="5739300" y="447073"/>
            <a:ext cx="787075" cy="771050"/>
          </a:xfrm>
          <a:prstGeom prst="rect">
            <a:avLst/>
          </a:prstGeom>
          <a:noFill/>
          <a:ln>
            <a:noFill/>
          </a:ln>
        </p:spPr>
      </p:pic>
      <p:pic>
        <p:nvPicPr>
          <p:cNvPr id="759" name="Google Shape;759;p60"/>
          <p:cNvPicPr preferRelativeResize="0"/>
          <p:nvPr/>
        </p:nvPicPr>
        <p:blipFill>
          <a:blip r:embed="rId3">
            <a:alphaModFix/>
          </a:blip>
          <a:stretch>
            <a:fillRect/>
          </a:stretch>
        </p:blipFill>
        <p:spPr>
          <a:xfrm>
            <a:off x="1210350" y="3664350"/>
            <a:ext cx="500425" cy="490249"/>
          </a:xfrm>
          <a:prstGeom prst="rect">
            <a:avLst/>
          </a:prstGeom>
          <a:noFill/>
          <a:ln>
            <a:noFill/>
          </a:ln>
        </p:spPr>
      </p:pic>
      <p:sp>
        <p:nvSpPr>
          <p:cNvPr id="760" name="Google Shape;760;p60"/>
          <p:cNvSpPr txBox="1"/>
          <p:nvPr>
            <p:ph idx="1" type="subTitle"/>
          </p:nvPr>
        </p:nvSpPr>
        <p:spPr>
          <a:xfrm>
            <a:off x="2455800" y="3562475"/>
            <a:ext cx="2116200" cy="59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Acción, Comedia, Drama</a:t>
            </a:r>
            <a:endParaRPr/>
          </a:p>
        </p:txBody>
      </p:sp>
      <p:sp>
        <p:nvSpPr>
          <p:cNvPr id="761" name="Google Shape;761;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61"/>
          <p:cNvSpPr txBox="1"/>
          <p:nvPr>
            <p:ph idx="1" type="body"/>
          </p:nvPr>
        </p:nvSpPr>
        <p:spPr>
          <a:xfrm>
            <a:off x="720000" y="10177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600"/>
              <a:t>Se filtran los datos, para dejar solo </a:t>
            </a:r>
            <a:r>
              <a:rPr lang="es" sz="1600"/>
              <a:t>aquéllos</a:t>
            </a:r>
            <a:r>
              <a:rPr lang="es" sz="1600"/>
              <a:t> registros cuyo género es Action, Comedy o Drama.</a:t>
            </a:r>
            <a:endParaRPr sz="1600"/>
          </a:p>
        </p:txBody>
      </p:sp>
      <p:sp>
        <p:nvSpPr>
          <p:cNvPr id="767" name="Google Shape;767;p6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Filtrado de datos</a:t>
            </a:r>
            <a:endParaRPr/>
          </a:p>
        </p:txBody>
      </p:sp>
      <p:sp>
        <p:nvSpPr>
          <p:cNvPr id="768" name="Google Shape;768;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769" name="Google Shape;769;p61"/>
          <p:cNvPicPr preferRelativeResize="0"/>
          <p:nvPr/>
        </p:nvPicPr>
        <p:blipFill>
          <a:blip r:embed="rId3">
            <a:alphaModFix/>
          </a:blip>
          <a:stretch>
            <a:fillRect/>
          </a:stretch>
        </p:blipFill>
        <p:spPr>
          <a:xfrm>
            <a:off x="2384425" y="1590425"/>
            <a:ext cx="4375161" cy="31594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6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Red de Kohonen</a:t>
            </a:r>
            <a:endParaRPr/>
          </a:p>
        </p:txBody>
      </p:sp>
      <p:sp>
        <p:nvSpPr>
          <p:cNvPr id="775" name="Google Shape;775;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776" name="Google Shape;776;p62"/>
          <p:cNvPicPr preferRelativeResize="0"/>
          <p:nvPr/>
        </p:nvPicPr>
        <p:blipFill>
          <a:blip r:embed="rId3">
            <a:alphaModFix/>
          </a:blip>
          <a:stretch>
            <a:fillRect/>
          </a:stretch>
        </p:blipFill>
        <p:spPr>
          <a:xfrm>
            <a:off x="2659077" y="1302000"/>
            <a:ext cx="3825827" cy="39373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pic>
        <p:nvPicPr>
          <p:cNvPr id="781" name="Google Shape;781;p63"/>
          <p:cNvPicPr preferRelativeResize="0"/>
          <p:nvPr/>
        </p:nvPicPr>
        <p:blipFill>
          <a:blip r:embed="rId3">
            <a:alphaModFix/>
          </a:blip>
          <a:stretch>
            <a:fillRect/>
          </a:stretch>
        </p:blipFill>
        <p:spPr>
          <a:xfrm>
            <a:off x="6470150" y="2888800"/>
            <a:ext cx="2695991" cy="2238450"/>
          </a:xfrm>
          <a:prstGeom prst="rect">
            <a:avLst/>
          </a:prstGeom>
          <a:noFill/>
          <a:ln>
            <a:noFill/>
          </a:ln>
        </p:spPr>
      </p:pic>
      <p:sp>
        <p:nvSpPr>
          <p:cNvPr id="782" name="Google Shape;782;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783" name="Google Shape;783;p63"/>
          <p:cNvSpPr txBox="1"/>
          <p:nvPr/>
        </p:nvSpPr>
        <p:spPr>
          <a:xfrm>
            <a:off x="2925450" y="601550"/>
            <a:ext cx="3208800" cy="129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800">
                <a:latin typeface="Barlow Semi Condensed"/>
                <a:ea typeface="Barlow Semi Condensed"/>
                <a:cs typeface="Barlow Semi Condensed"/>
                <a:sym typeface="Barlow Semi Condensed"/>
              </a:rPr>
              <a:t>Precisión: 0,55</a:t>
            </a:r>
            <a:endParaRPr sz="1800">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800">
              <a:latin typeface="Barlow Semi Condensed"/>
              <a:ea typeface="Barlow Semi Condensed"/>
              <a:cs typeface="Barlow Semi Condensed"/>
              <a:sym typeface="Barlow Semi Condensed"/>
            </a:endParaRPr>
          </a:p>
          <a:p>
            <a:pPr indent="0" lvl="0" marL="0" rtl="0" algn="ctr">
              <a:spcBef>
                <a:spcPts val="0"/>
              </a:spcBef>
              <a:spcAft>
                <a:spcPts val="0"/>
              </a:spcAft>
              <a:buNone/>
            </a:pPr>
            <a:r>
              <a:rPr lang="es" sz="1800">
                <a:latin typeface="Barlow Semi Condensed"/>
                <a:ea typeface="Barlow Semi Condensed"/>
                <a:cs typeface="Barlow Semi Condensed"/>
                <a:sym typeface="Barlow Semi Condensed"/>
              </a:rPr>
              <a:t>(0,1,2) → (Action, Comedy, Drama) </a:t>
            </a:r>
            <a:endParaRPr sz="1800">
              <a:latin typeface="Barlow Semi Condensed"/>
              <a:ea typeface="Barlow Semi Condensed"/>
              <a:cs typeface="Barlow Semi Condensed"/>
              <a:sym typeface="Barlow Semi Condensed"/>
            </a:endParaRPr>
          </a:p>
        </p:txBody>
      </p:sp>
      <p:sp>
        <p:nvSpPr>
          <p:cNvPr id="784" name="Google Shape;784;p63"/>
          <p:cNvSpPr txBox="1"/>
          <p:nvPr>
            <p:ph idx="4294967295" type="title"/>
          </p:nvPr>
        </p:nvSpPr>
        <p:spPr>
          <a:xfrm>
            <a:off x="720000" y="445025"/>
            <a:ext cx="1917600" cy="110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Red de Kohonen</a:t>
            </a:r>
            <a:endParaRPr sz="1700"/>
          </a:p>
        </p:txBody>
      </p:sp>
      <p:pic>
        <p:nvPicPr>
          <p:cNvPr id="785" name="Google Shape;785;p63"/>
          <p:cNvPicPr preferRelativeResize="0"/>
          <p:nvPr/>
        </p:nvPicPr>
        <p:blipFill>
          <a:blip r:embed="rId4">
            <a:alphaModFix/>
          </a:blip>
          <a:stretch>
            <a:fillRect/>
          </a:stretch>
        </p:blipFill>
        <p:spPr>
          <a:xfrm>
            <a:off x="10" y="1942725"/>
            <a:ext cx="3819765" cy="3200725"/>
          </a:xfrm>
          <a:prstGeom prst="rect">
            <a:avLst/>
          </a:prstGeom>
          <a:noFill/>
          <a:ln>
            <a:noFill/>
          </a:ln>
        </p:spPr>
      </p:pic>
      <p:pic>
        <p:nvPicPr>
          <p:cNvPr id="786" name="Google Shape;786;p63"/>
          <p:cNvPicPr preferRelativeResize="0"/>
          <p:nvPr/>
        </p:nvPicPr>
        <p:blipFill>
          <a:blip r:embed="rId5">
            <a:alphaModFix/>
          </a:blip>
          <a:stretch>
            <a:fillRect/>
          </a:stretch>
        </p:blipFill>
        <p:spPr>
          <a:xfrm>
            <a:off x="6492300" y="601550"/>
            <a:ext cx="2651699" cy="2238449"/>
          </a:xfrm>
          <a:prstGeom prst="rect">
            <a:avLst/>
          </a:prstGeom>
          <a:noFill/>
          <a:ln>
            <a:noFill/>
          </a:ln>
        </p:spPr>
      </p:pic>
      <p:pic>
        <p:nvPicPr>
          <p:cNvPr id="787" name="Google Shape;787;p63"/>
          <p:cNvPicPr preferRelativeResize="0"/>
          <p:nvPr/>
        </p:nvPicPr>
        <p:blipFill>
          <a:blip r:embed="rId6">
            <a:alphaModFix/>
          </a:blip>
          <a:stretch>
            <a:fillRect/>
          </a:stretch>
        </p:blipFill>
        <p:spPr>
          <a:xfrm>
            <a:off x="3819775" y="2888810"/>
            <a:ext cx="2651699" cy="223844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pic>
        <p:nvPicPr>
          <p:cNvPr id="792" name="Google Shape;792;p64"/>
          <p:cNvPicPr preferRelativeResize="0"/>
          <p:nvPr/>
        </p:nvPicPr>
        <p:blipFill>
          <a:blip r:embed="rId3">
            <a:alphaModFix/>
          </a:blip>
          <a:stretch>
            <a:fillRect/>
          </a:stretch>
        </p:blipFill>
        <p:spPr>
          <a:xfrm>
            <a:off x="1305512" y="1795450"/>
            <a:ext cx="6532974" cy="3582100"/>
          </a:xfrm>
          <a:prstGeom prst="rect">
            <a:avLst/>
          </a:prstGeom>
          <a:noFill/>
          <a:ln>
            <a:noFill/>
          </a:ln>
        </p:spPr>
      </p:pic>
      <p:sp>
        <p:nvSpPr>
          <p:cNvPr id="793" name="Google Shape;793;p6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K-means</a:t>
            </a:r>
            <a:endParaRPr/>
          </a:p>
        </p:txBody>
      </p:sp>
      <p:sp>
        <p:nvSpPr>
          <p:cNvPr id="794" name="Google Shape;794;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795" name="Google Shape;795;p64"/>
          <p:cNvSpPr txBox="1"/>
          <p:nvPr/>
        </p:nvSpPr>
        <p:spPr>
          <a:xfrm>
            <a:off x="3218250" y="1152925"/>
            <a:ext cx="2707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800">
                <a:latin typeface="Barlow Semi Condensed Medium"/>
                <a:ea typeface="Barlow Semi Condensed Medium"/>
                <a:cs typeface="Barlow Semi Condensed Medium"/>
                <a:sym typeface="Barlow Semi Condensed Medium"/>
              </a:rPr>
              <a:t>Método del codo</a:t>
            </a:r>
            <a:endParaRPr sz="1800">
              <a:latin typeface="Barlow Semi Condensed Medium"/>
              <a:ea typeface="Barlow Semi Condensed Medium"/>
              <a:cs typeface="Barlow Semi Condensed Medium"/>
              <a:sym typeface="Barlow Semi Condensed Medium"/>
            </a:endParaRPr>
          </a:p>
        </p:txBody>
      </p:sp>
      <p:sp>
        <p:nvSpPr>
          <p:cNvPr id="796" name="Google Shape;796;p64"/>
          <p:cNvSpPr txBox="1"/>
          <p:nvPr/>
        </p:nvSpPr>
        <p:spPr>
          <a:xfrm>
            <a:off x="3733600" y="3994900"/>
            <a:ext cx="1446900" cy="431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600">
                <a:latin typeface="Barlow Semi Condensed"/>
                <a:ea typeface="Barlow Semi Condensed"/>
                <a:cs typeface="Barlow Semi Condensed"/>
                <a:sym typeface="Barlow Semi Condensed"/>
              </a:rPr>
              <a:t>K óptimo = 9 </a:t>
            </a:r>
            <a:endParaRPr sz="1600">
              <a:latin typeface="Barlow Semi Condensed"/>
              <a:ea typeface="Barlow Semi Condensed"/>
              <a:cs typeface="Barlow Semi Condensed"/>
              <a:sym typeface="Barlow Semi Condense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pic>
        <p:nvPicPr>
          <p:cNvPr id="801" name="Google Shape;801;p65"/>
          <p:cNvPicPr preferRelativeResize="0"/>
          <p:nvPr/>
        </p:nvPicPr>
        <p:blipFill>
          <a:blip r:embed="rId3">
            <a:alphaModFix/>
          </a:blip>
          <a:stretch>
            <a:fillRect/>
          </a:stretch>
        </p:blipFill>
        <p:spPr>
          <a:xfrm>
            <a:off x="4792200" y="1113647"/>
            <a:ext cx="3712750" cy="3821002"/>
          </a:xfrm>
          <a:prstGeom prst="rect">
            <a:avLst/>
          </a:prstGeom>
          <a:noFill/>
          <a:ln>
            <a:noFill/>
          </a:ln>
        </p:spPr>
      </p:pic>
      <p:pic>
        <p:nvPicPr>
          <p:cNvPr id="802" name="Google Shape;802;p65"/>
          <p:cNvPicPr preferRelativeResize="0"/>
          <p:nvPr/>
        </p:nvPicPr>
        <p:blipFill>
          <a:blip r:embed="rId4">
            <a:alphaModFix/>
          </a:blip>
          <a:stretch>
            <a:fillRect/>
          </a:stretch>
        </p:blipFill>
        <p:spPr>
          <a:xfrm>
            <a:off x="292400" y="1113650"/>
            <a:ext cx="3712750" cy="3820976"/>
          </a:xfrm>
          <a:prstGeom prst="rect">
            <a:avLst/>
          </a:prstGeom>
          <a:noFill/>
          <a:ln>
            <a:noFill/>
          </a:ln>
        </p:spPr>
      </p:pic>
      <p:sp>
        <p:nvSpPr>
          <p:cNvPr id="803" name="Google Shape;803;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804" name="Google Shape;804;p6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K-means</a:t>
            </a:r>
            <a:endParaRPr/>
          </a:p>
        </p:txBody>
      </p:sp>
      <p:sp>
        <p:nvSpPr>
          <p:cNvPr id="805" name="Google Shape;805;p65"/>
          <p:cNvSpPr txBox="1"/>
          <p:nvPr/>
        </p:nvSpPr>
        <p:spPr>
          <a:xfrm rot="-5400000">
            <a:off x="8148725" y="2867988"/>
            <a:ext cx="959400" cy="312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300">
                <a:latin typeface="Barlow Semi Condensed"/>
                <a:ea typeface="Barlow Semi Condensed"/>
                <a:cs typeface="Barlow Semi Condensed"/>
                <a:sym typeface="Barlow Semi Condensed"/>
              </a:rPr>
              <a:t>budget</a:t>
            </a:r>
            <a:endParaRPr sz="1300">
              <a:latin typeface="Barlow Semi Condensed"/>
              <a:ea typeface="Barlow Semi Condensed"/>
              <a:cs typeface="Barlow Semi Condensed"/>
              <a:sym typeface="Barlow Semi Condensed"/>
            </a:endParaRPr>
          </a:p>
        </p:txBody>
      </p:sp>
      <p:sp>
        <p:nvSpPr>
          <p:cNvPr id="806" name="Google Shape;806;p65"/>
          <p:cNvSpPr txBox="1"/>
          <p:nvPr/>
        </p:nvSpPr>
        <p:spPr>
          <a:xfrm rot="-5400000">
            <a:off x="3648925" y="2867988"/>
            <a:ext cx="959400" cy="312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300">
                <a:latin typeface="Barlow Semi Condensed"/>
                <a:ea typeface="Barlow Semi Condensed"/>
                <a:cs typeface="Barlow Semi Condensed"/>
                <a:sym typeface="Barlow Semi Condensed"/>
              </a:rPr>
              <a:t>budget</a:t>
            </a:r>
            <a:endParaRPr sz="1300">
              <a:latin typeface="Barlow Semi Condensed"/>
              <a:ea typeface="Barlow Semi Condensed"/>
              <a:cs typeface="Barlow Semi Condensed"/>
              <a:sym typeface="Barlow Semi Condense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pic>
        <p:nvPicPr>
          <p:cNvPr id="811" name="Google Shape;811;p66"/>
          <p:cNvPicPr preferRelativeResize="0"/>
          <p:nvPr/>
        </p:nvPicPr>
        <p:blipFill>
          <a:blip r:embed="rId3">
            <a:alphaModFix/>
          </a:blip>
          <a:stretch>
            <a:fillRect/>
          </a:stretch>
        </p:blipFill>
        <p:spPr>
          <a:xfrm>
            <a:off x="6453770" y="2888800"/>
            <a:ext cx="2651699" cy="2238438"/>
          </a:xfrm>
          <a:prstGeom prst="rect">
            <a:avLst/>
          </a:prstGeom>
          <a:noFill/>
          <a:ln>
            <a:noFill/>
          </a:ln>
        </p:spPr>
      </p:pic>
      <p:sp>
        <p:nvSpPr>
          <p:cNvPr id="812" name="Google Shape;812;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813" name="Google Shape;813;p66"/>
          <p:cNvSpPr txBox="1"/>
          <p:nvPr/>
        </p:nvSpPr>
        <p:spPr>
          <a:xfrm>
            <a:off x="2925450" y="601550"/>
            <a:ext cx="3208800" cy="129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800">
                <a:latin typeface="Barlow Semi Condensed"/>
                <a:ea typeface="Barlow Semi Condensed"/>
                <a:cs typeface="Barlow Semi Condensed"/>
                <a:sym typeface="Barlow Semi Condensed"/>
              </a:rPr>
              <a:t>Precisión: 0,41</a:t>
            </a:r>
            <a:endParaRPr sz="1800">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800">
              <a:latin typeface="Barlow Semi Condensed"/>
              <a:ea typeface="Barlow Semi Condensed"/>
              <a:cs typeface="Barlow Semi Condensed"/>
              <a:sym typeface="Barlow Semi Condensed"/>
            </a:endParaRPr>
          </a:p>
          <a:p>
            <a:pPr indent="0" lvl="0" marL="0" rtl="0" algn="ctr">
              <a:spcBef>
                <a:spcPts val="0"/>
              </a:spcBef>
              <a:spcAft>
                <a:spcPts val="0"/>
              </a:spcAft>
              <a:buNone/>
            </a:pPr>
            <a:r>
              <a:rPr lang="es" sz="1800">
                <a:latin typeface="Barlow Semi Condensed"/>
                <a:ea typeface="Barlow Semi Condensed"/>
                <a:cs typeface="Barlow Semi Condensed"/>
                <a:sym typeface="Barlow Semi Condensed"/>
              </a:rPr>
              <a:t>Mejor combinación: (0,2,1) → (Action, Drama, Comedy) </a:t>
            </a:r>
            <a:endParaRPr sz="1800">
              <a:latin typeface="Barlow Semi Condensed"/>
              <a:ea typeface="Barlow Semi Condensed"/>
              <a:cs typeface="Barlow Semi Condensed"/>
              <a:sym typeface="Barlow Semi Condensed"/>
            </a:endParaRPr>
          </a:p>
        </p:txBody>
      </p:sp>
      <p:sp>
        <p:nvSpPr>
          <p:cNvPr id="814" name="Google Shape;814;p66"/>
          <p:cNvSpPr txBox="1"/>
          <p:nvPr>
            <p:ph idx="4294967295" type="title"/>
          </p:nvPr>
        </p:nvSpPr>
        <p:spPr>
          <a:xfrm>
            <a:off x="720000" y="445025"/>
            <a:ext cx="1917600" cy="81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K-means</a:t>
            </a:r>
            <a:endParaRPr/>
          </a:p>
          <a:p>
            <a:pPr indent="0" lvl="0" marL="0" rtl="0" algn="ctr">
              <a:spcBef>
                <a:spcPts val="0"/>
              </a:spcBef>
              <a:spcAft>
                <a:spcPts val="0"/>
              </a:spcAft>
              <a:buNone/>
            </a:pPr>
            <a:r>
              <a:rPr lang="es" sz="1700"/>
              <a:t>k = 3</a:t>
            </a:r>
            <a:endParaRPr sz="1700"/>
          </a:p>
        </p:txBody>
      </p:sp>
      <p:pic>
        <p:nvPicPr>
          <p:cNvPr id="815" name="Google Shape;815;p66"/>
          <p:cNvPicPr preferRelativeResize="0"/>
          <p:nvPr/>
        </p:nvPicPr>
        <p:blipFill>
          <a:blip r:embed="rId4">
            <a:alphaModFix/>
          </a:blip>
          <a:stretch>
            <a:fillRect/>
          </a:stretch>
        </p:blipFill>
        <p:spPr>
          <a:xfrm>
            <a:off x="-25" y="1942725"/>
            <a:ext cx="3763500" cy="3200728"/>
          </a:xfrm>
          <a:prstGeom prst="rect">
            <a:avLst/>
          </a:prstGeom>
          <a:noFill/>
          <a:ln>
            <a:noFill/>
          </a:ln>
        </p:spPr>
      </p:pic>
      <p:pic>
        <p:nvPicPr>
          <p:cNvPr id="816" name="Google Shape;816;p66"/>
          <p:cNvPicPr preferRelativeResize="0"/>
          <p:nvPr/>
        </p:nvPicPr>
        <p:blipFill>
          <a:blip r:embed="rId5">
            <a:alphaModFix/>
          </a:blip>
          <a:stretch>
            <a:fillRect/>
          </a:stretch>
        </p:blipFill>
        <p:spPr>
          <a:xfrm>
            <a:off x="6453775" y="601556"/>
            <a:ext cx="2651699" cy="2238444"/>
          </a:xfrm>
          <a:prstGeom prst="rect">
            <a:avLst/>
          </a:prstGeom>
          <a:noFill/>
          <a:ln>
            <a:noFill/>
          </a:ln>
        </p:spPr>
      </p:pic>
      <p:pic>
        <p:nvPicPr>
          <p:cNvPr id="817" name="Google Shape;817;p66"/>
          <p:cNvPicPr preferRelativeResize="0"/>
          <p:nvPr/>
        </p:nvPicPr>
        <p:blipFill>
          <a:blip r:embed="rId6">
            <a:alphaModFix/>
          </a:blip>
          <a:stretch>
            <a:fillRect/>
          </a:stretch>
        </p:blipFill>
        <p:spPr>
          <a:xfrm>
            <a:off x="3782787" y="2888788"/>
            <a:ext cx="2651699" cy="223846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pic>
        <p:nvPicPr>
          <p:cNvPr id="822" name="Google Shape;822;p67"/>
          <p:cNvPicPr preferRelativeResize="0"/>
          <p:nvPr/>
        </p:nvPicPr>
        <p:blipFill>
          <a:blip r:embed="rId3">
            <a:alphaModFix/>
          </a:blip>
          <a:stretch>
            <a:fillRect/>
          </a:stretch>
        </p:blipFill>
        <p:spPr>
          <a:xfrm>
            <a:off x="2610575" y="1017713"/>
            <a:ext cx="3922851" cy="4037221"/>
          </a:xfrm>
          <a:prstGeom prst="rect">
            <a:avLst/>
          </a:prstGeom>
          <a:noFill/>
          <a:ln>
            <a:noFill/>
          </a:ln>
        </p:spPr>
      </p:pic>
      <p:sp>
        <p:nvSpPr>
          <p:cNvPr id="823" name="Google Shape;823;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824" name="Google Shape;824;p6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Agrupamiento Jerárquico</a:t>
            </a:r>
            <a:endParaRPr/>
          </a:p>
        </p:txBody>
      </p:sp>
      <p:sp>
        <p:nvSpPr>
          <p:cNvPr id="825" name="Google Shape;825;p67"/>
          <p:cNvSpPr txBox="1"/>
          <p:nvPr/>
        </p:nvSpPr>
        <p:spPr>
          <a:xfrm rot="-5400000">
            <a:off x="6145600" y="2880175"/>
            <a:ext cx="959400" cy="312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300">
                <a:latin typeface="Barlow Semi Condensed"/>
                <a:ea typeface="Barlow Semi Condensed"/>
                <a:cs typeface="Barlow Semi Condensed"/>
                <a:sym typeface="Barlow Semi Condensed"/>
              </a:rPr>
              <a:t>budget</a:t>
            </a:r>
            <a:endParaRPr sz="1300">
              <a:latin typeface="Barlow Semi Condensed"/>
              <a:ea typeface="Barlow Semi Condensed"/>
              <a:cs typeface="Barlow Semi Condensed"/>
              <a:sym typeface="Barlow Semi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2"/>
          <p:cNvSpPr txBox="1"/>
          <p:nvPr>
            <p:ph type="title"/>
          </p:nvPr>
        </p:nvSpPr>
        <p:spPr>
          <a:xfrm>
            <a:off x="1415000" y="2026366"/>
            <a:ext cx="4132500" cy="123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Preprocesamiento del dataset</a:t>
            </a:r>
            <a:endParaRPr/>
          </a:p>
        </p:txBody>
      </p:sp>
      <p:sp>
        <p:nvSpPr>
          <p:cNvPr id="404" name="Google Shape;404;p32"/>
          <p:cNvSpPr txBox="1"/>
          <p:nvPr>
            <p:ph idx="2" type="title"/>
          </p:nvPr>
        </p:nvSpPr>
        <p:spPr>
          <a:xfrm>
            <a:off x="1905800" y="888516"/>
            <a:ext cx="3150900" cy="75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01</a:t>
            </a:r>
            <a:endParaRPr/>
          </a:p>
        </p:txBody>
      </p:sp>
      <p:cxnSp>
        <p:nvCxnSpPr>
          <p:cNvPr id="405" name="Google Shape;405;p32"/>
          <p:cNvCxnSpPr/>
          <p:nvPr/>
        </p:nvCxnSpPr>
        <p:spPr>
          <a:xfrm>
            <a:off x="3042200" y="3411975"/>
            <a:ext cx="878100" cy="0"/>
          </a:xfrm>
          <a:prstGeom prst="straightConnector1">
            <a:avLst/>
          </a:prstGeom>
          <a:noFill/>
          <a:ln cap="flat" cmpd="sng" w="19050">
            <a:solidFill>
              <a:schemeClr val="dk1"/>
            </a:solidFill>
            <a:prstDash val="solid"/>
            <a:round/>
            <a:headEnd len="med" w="med" type="none"/>
            <a:tailEnd len="med" w="med" type="none"/>
          </a:ln>
        </p:spPr>
      </p:cxnSp>
      <p:cxnSp>
        <p:nvCxnSpPr>
          <p:cNvPr id="406" name="Google Shape;406;p32"/>
          <p:cNvCxnSpPr/>
          <p:nvPr/>
        </p:nvCxnSpPr>
        <p:spPr>
          <a:xfrm>
            <a:off x="3022800" y="1875875"/>
            <a:ext cx="878100" cy="0"/>
          </a:xfrm>
          <a:prstGeom prst="straightConnector1">
            <a:avLst/>
          </a:prstGeom>
          <a:noFill/>
          <a:ln cap="flat" cmpd="sng" w="19050">
            <a:solidFill>
              <a:schemeClr val="dk1"/>
            </a:solidFill>
            <a:prstDash val="solid"/>
            <a:round/>
            <a:headEnd len="med" w="med" type="none"/>
            <a:tailEnd len="med" w="med" type="none"/>
          </a:ln>
        </p:spPr>
      </p:cxnSp>
      <p:pic>
        <p:nvPicPr>
          <p:cNvPr id="407" name="Google Shape;407;p32"/>
          <p:cNvPicPr preferRelativeResize="0"/>
          <p:nvPr/>
        </p:nvPicPr>
        <p:blipFill>
          <a:blip r:embed="rId3">
            <a:alphaModFix/>
          </a:blip>
          <a:stretch>
            <a:fillRect/>
          </a:stretch>
        </p:blipFill>
        <p:spPr>
          <a:xfrm>
            <a:off x="5739300" y="447073"/>
            <a:ext cx="787075" cy="771050"/>
          </a:xfrm>
          <a:prstGeom prst="rect">
            <a:avLst/>
          </a:prstGeom>
          <a:noFill/>
          <a:ln>
            <a:noFill/>
          </a:ln>
        </p:spPr>
      </p:pic>
      <p:pic>
        <p:nvPicPr>
          <p:cNvPr id="408" name="Google Shape;408;p32"/>
          <p:cNvPicPr preferRelativeResize="0"/>
          <p:nvPr/>
        </p:nvPicPr>
        <p:blipFill>
          <a:blip r:embed="rId3">
            <a:alphaModFix/>
          </a:blip>
          <a:stretch>
            <a:fillRect/>
          </a:stretch>
        </p:blipFill>
        <p:spPr>
          <a:xfrm>
            <a:off x="1210350" y="3664350"/>
            <a:ext cx="500425" cy="490249"/>
          </a:xfrm>
          <a:prstGeom prst="rect">
            <a:avLst/>
          </a:prstGeom>
          <a:noFill/>
          <a:ln>
            <a:noFill/>
          </a:ln>
        </p:spPr>
      </p:pic>
      <p:sp>
        <p:nvSpPr>
          <p:cNvPr id="409" name="Google Shape;409;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pic>
        <p:nvPicPr>
          <p:cNvPr id="830" name="Google Shape;830;p68"/>
          <p:cNvPicPr preferRelativeResize="0"/>
          <p:nvPr/>
        </p:nvPicPr>
        <p:blipFill>
          <a:blip r:embed="rId3">
            <a:alphaModFix/>
          </a:blip>
          <a:stretch>
            <a:fillRect/>
          </a:stretch>
        </p:blipFill>
        <p:spPr>
          <a:xfrm>
            <a:off x="6508775" y="2918973"/>
            <a:ext cx="2635225" cy="2224537"/>
          </a:xfrm>
          <a:prstGeom prst="rect">
            <a:avLst/>
          </a:prstGeom>
          <a:noFill/>
          <a:ln>
            <a:noFill/>
          </a:ln>
        </p:spPr>
      </p:pic>
      <p:sp>
        <p:nvSpPr>
          <p:cNvPr id="831" name="Google Shape;831;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832" name="Google Shape;832;p68"/>
          <p:cNvSpPr txBox="1"/>
          <p:nvPr/>
        </p:nvSpPr>
        <p:spPr>
          <a:xfrm>
            <a:off x="3033350" y="613550"/>
            <a:ext cx="3420300" cy="129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800">
                <a:latin typeface="Barlow Semi Condensed"/>
                <a:ea typeface="Barlow Semi Condensed"/>
                <a:cs typeface="Barlow Semi Condensed"/>
                <a:sym typeface="Barlow Semi Condensed"/>
              </a:rPr>
              <a:t>Precisión: 0,39</a:t>
            </a:r>
            <a:endParaRPr sz="1800">
              <a:latin typeface="Barlow Semi Condensed"/>
              <a:ea typeface="Barlow Semi Condensed"/>
              <a:cs typeface="Barlow Semi Condensed"/>
              <a:sym typeface="Barlow Semi Condensed"/>
            </a:endParaRPr>
          </a:p>
          <a:p>
            <a:pPr indent="0" lvl="0" marL="0" rtl="0" algn="ctr">
              <a:spcBef>
                <a:spcPts val="0"/>
              </a:spcBef>
              <a:spcAft>
                <a:spcPts val="0"/>
              </a:spcAft>
              <a:buNone/>
            </a:pPr>
            <a:r>
              <a:rPr lang="es" sz="1800">
                <a:latin typeface="Barlow Semi Condensed"/>
                <a:ea typeface="Barlow Semi Condensed"/>
                <a:cs typeface="Barlow Semi Condensed"/>
                <a:sym typeface="Barlow Semi Condensed"/>
              </a:rPr>
              <a:t>Mejor combinación: (1,0,2) </a:t>
            </a:r>
            <a:r>
              <a:rPr lang="es" sz="1800">
                <a:solidFill>
                  <a:schemeClr val="dk1"/>
                </a:solidFill>
                <a:latin typeface="Barlow Semi Condensed"/>
                <a:ea typeface="Barlow Semi Condensed"/>
                <a:cs typeface="Barlow Semi Condensed"/>
                <a:sym typeface="Barlow Semi Condensed"/>
              </a:rPr>
              <a:t>→ (Comedy, Action, Drama) </a:t>
            </a:r>
            <a:endParaRPr sz="1800">
              <a:latin typeface="Barlow Semi Condensed"/>
              <a:ea typeface="Barlow Semi Condensed"/>
              <a:cs typeface="Barlow Semi Condensed"/>
              <a:sym typeface="Barlow Semi Condensed"/>
            </a:endParaRPr>
          </a:p>
        </p:txBody>
      </p:sp>
      <p:sp>
        <p:nvSpPr>
          <p:cNvPr id="833" name="Google Shape;833;p68"/>
          <p:cNvSpPr txBox="1"/>
          <p:nvPr>
            <p:ph idx="4294967295" type="title"/>
          </p:nvPr>
        </p:nvSpPr>
        <p:spPr>
          <a:xfrm>
            <a:off x="503550" y="445025"/>
            <a:ext cx="2781600" cy="122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Agrupamiento Jerárquico</a:t>
            </a:r>
            <a:endParaRPr/>
          </a:p>
        </p:txBody>
      </p:sp>
      <p:pic>
        <p:nvPicPr>
          <p:cNvPr id="834" name="Google Shape;834;p68"/>
          <p:cNvPicPr preferRelativeResize="0"/>
          <p:nvPr/>
        </p:nvPicPr>
        <p:blipFill>
          <a:blip r:embed="rId4">
            <a:alphaModFix/>
          </a:blip>
          <a:stretch>
            <a:fillRect/>
          </a:stretch>
        </p:blipFill>
        <p:spPr>
          <a:xfrm>
            <a:off x="12600" y="1942775"/>
            <a:ext cx="3763500" cy="3200727"/>
          </a:xfrm>
          <a:prstGeom prst="rect">
            <a:avLst/>
          </a:prstGeom>
          <a:noFill/>
          <a:ln>
            <a:noFill/>
          </a:ln>
        </p:spPr>
      </p:pic>
      <p:pic>
        <p:nvPicPr>
          <p:cNvPr id="835" name="Google Shape;835;p68"/>
          <p:cNvPicPr preferRelativeResize="0"/>
          <p:nvPr/>
        </p:nvPicPr>
        <p:blipFill>
          <a:blip r:embed="rId5">
            <a:alphaModFix/>
          </a:blip>
          <a:stretch>
            <a:fillRect/>
          </a:stretch>
        </p:blipFill>
        <p:spPr>
          <a:xfrm>
            <a:off x="6508776" y="613550"/>
            <a:ext cx="2635225" cy="2224531"/>
          </a:xfrm>
          <a:prstGeom prst="rect">
            <a:avLst/>
          </a:prstGeom>
          <a:noFill/>
          <a:ln>
            <a:noFill/>
          </a:ln>
        </p:spPr>
      </p:pic>
      <p:pic>
        <p:nvPicPr>
          <p:cNvPr id="836" name="Google Shape;836;p68"/>
          <p:cNvPicPr preferRelativeResize="0"/>
          <p:nvPr/>
        </p:nvPicPr>
        <p:blipFill>
          <a:blip r:embed="rId6">
            <a:alphaModFix/>
          </a:blip>
          <a:stretch>
            <a:fillRect/>
          </a:stretch>
        </p:blipFill>
        <p:spPr>
          <a:xfrm>
            <a:off x="3818425" y="2918975"/>
            <a:ext cx="2635225" cy="22245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842" name="Google Shape;842;p69"/>
          <p:cNvSpPr txBox="1"/>
          <p:nvPr>
            <p:ph idx="4294967295" type="title"/>
          </p:nvPr>
        </p:nvSpPr>
        <p:spPr>
          <a:xfrm>
            <a:off x="720000" y="3223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Resumen de resultados</a:t>
            </a:r>
            <a:endParaRPr/>
          </a:p>
        </p:txBody>
      </p:sp>
      <p:sp>
        <p:nvSpPr>
          <p:cNvPr id="843" name="Google Shape;843;p69"/>
          <p:cNvSpPr txBox="1"/>
          <p:nvPr/>
        </p:nvSpPr>
        <p:spPr>
          <a:xfrm>
            <a:off x="1114675" y="1445925"/>
            <a:ext cx="7255200" cy="29400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Barlow Semi Condensed"/>
              <a:buChar char="●"/>
            </a:pPr>
            <a:r>
              <a:rPr b="1" lang="es" sz="1500">
                <a:latin typeface="Barlow Semi Condensed"/>
                <a:ea typeface="Barlow Semi Condensed"/>
                <a:cs typeface="Barlow Semi Condensed"/>
                <a:sym typeface="Barlow Semi Condensed"/>
              </a:rPr>
              <a:t>Mejor</a:t>
            </a:r>
            <a:r>
              <a:rPr lang="es" sz="1500">
                <a:latin typeface="Barlow Semi Condensed"/>
                <a:ea typeface="Barlow Semi Condensed"/>
                <a:cs typeface="Barlow Semi Condensed"/>
                <a:sym typeface="Barlow Semi Condensed"/>
              </a:rPr>
              <a:t> clasificador respecto a la </a:t>
            </a:r>
            <a:r>
              <a:rPr b="1" lang="es" sz="1500">
                <a:latin typeface="Barlow Semi Condensed"/>
                <a:ea typeface="Barlow Semi Condensed"/>
                <a:cs typeface="Barlow Semi Condensed"/>
                <a:sym typeface="Barlow Semi Condensed"/>
              </a:rPr>
              <a:t>precisión</a:t>
            </a:r>
            <a:r>
              <a:rPr lang="es" sz="1500">
                <a:latin typeface="Barlow Semi Condensed"/>
                <a:ea typeface="Barlow Semi Condensed"/>
                <a:cs typeface="Barlow Semi Condensed"/>
                <a:sym typeface="Barlow Semi Condensed"/>
              </a:rPr>
              <a:t> → </a:t>
            </a:r>
            <a:r>
              <a:rPr b="1" lang="es" sz="1500">
                <a:latin typeface="Barlow Semi Condensed"/>
                <a:ea typeface="Barlow Semi Condensed"/>
                <a:cs typeface="Barlow Semi Condensed"/>
                <a:sym typeface="Barlow Semi Condensed"/>
              </a:rPr>
              <a:t>Red de Kohonen</a:t>
            </a:r>
            <a:endParaRPr b="1" sz="1500">
              <a:latin typeface="Barlow Semi Condensed"/>
              <a:ea typeface="Barlow Semi Condensed"/>
              <a:cs typeface="Barlow Semi Condensed"/>
              <a:sym typeface="Barlow Semi Condensed"/>
            </a:endParaRPr>
          </a:p>
          <a:p>
            <a:pPr indent="0" lvl="0" marL="457200" rtl="0" algn="l">
              <a:spcBef>
                <a:spcPts val="0"/>
              </a:spcBef>
              <a:spcAft>
                <a:spcPts val="0"/>
              </a:spcAft>
              <a:buNone/>
            </a:pPr>
            <a:r>
              <a:t/>
            </a:r>
            <a:endParaRPr sz="1500">
              <a:latin typeface="Barlow Semi Condensed"/>
              <a:ea typeface="Barlow Semi Condensed"/>
              <a:cs typeface="Barlow Semi Condensed"/>
              <a:sym typeface="Barlow Semi Condensed"/>
            </a:endParaRPr>
          </a:p>
          <a:p>
            <a:pPr indent="-323850" lvl="0" marL="457200" rtl="0" algn="l">
              <a:spcBef>
                <a:spcPts val="0"/>
              </a:spcBef>
              <a:spcAft>
                <a:spcPts val="0"/>
              </a:spcAft>
              <a:buSzPts val="1500"/>
              <a:buFont typeface="Barlow Semi Condensed"/>
              <a:buChar char="●"/>
            </a:pPr>
            <a:r>
              <a:rPr lang="es" sz="1500">
                <a:latin typeface="Barlow Semi Condensed"/>
                <a:ea typeface="Barlow Semi Condensed"/>
                <a:cs typeface="Barlow Semi Condensed"/>
                <a:sym typeface="Barlow Semi Condensed"/>
              </a:rPr>
              <a:t>Según</a:t>
            </a:r>
            <a:r>
              <a:rPr b="1" lang="es" sz="1500">
                <a:latin typeface="Barlow Semi Condensed"/>
                <a:ea typeface="Barlow Semi Condensed"/>
                <a:cs typeface="Barlow Semi Condensed"/>
                <a:sym typeface="Barlow Semi Condensed"/>
              </a:rPr>
              <a:t> matrices de confusión</a:t>
            </a:r>
            <a:r>
              <a:rPr lang="es" sz="1500">
                <a:latin typeface="Barlow Semi Condensed"/>
                <a:ea typeface="Barlow Semi Condensed"/>
                <a:cs typeface="Barlow Semi Condensed"/>
                <a:sym typeface="Barlow Semi Condensed"/>
              </a:rPr>
              <a:t>:</a:t>
            </a:r>
            <a:endParaRPr sz="1500">
              <a:latin typeface="Barlow Semi Condensed"/>
              <a:ea typeface="Barlow Semi Condensed"/>
              <a:cs typeface="Barlow Semi Condensed"/>
              <a:sym typeface="Barlow Semi Condensed"/>
            </a:endParaRPr>
          </a:p>
          <a:p>
            <a:pPr indent="0" lvl="0" marL="457200" rtl="0" algn="l">
              <a:spcBef>
                <a:spcPts val="0"/>
              </a:spcBef>
              <a:spcAft>
                <a:spcPts val="0"/>
              </a:spcAft>
              <a:buNone/>
            </a:pPr>
            <a:r>
              <a:t/>
            </a:r>
            <a:endParaRPr sz="1500">
              <a:latin typeface="Barlow Semi Condensed"/>
              <a:ea typeface="Barlow Semi Condensed"/>
              <a:cs typeface="Barlow Semi Condensed"/>
              <a:sym typeface="Barlow Semi Condensed"/>
            </a:endParaRPr>
          </a:p>
          <a:p>
            <a:pPr indent="-323850" lvl="1" marL="914400" rtl="0" algn="l">
              <a:spcBef>
                <a:spcPts val="0"/>
              </a:spcBef>
              <a:spcAft>
                <a:spcPts val="0"/>
              </a:spcAft>
              <a:buSzPts val="1500"/>
              <a:buFont typeface="Barlow Semi Condensed"/>
              <a:buChar char="○"/>
            </a:pPr>
            <a:r>
              <a:rPr b="1" lang="es" sz="1500">
                <a:latin typeface="Barlow Semi Condensed"/>
                <a:ea typeface="Barlow Semi Condensed"/>
                <a:cs typeface="Barlow Semi Condensed"/>
                <a:sym typeface="Barlow Semi Condensed"/>
              </a:rPr>
              <a:t>Red de Kohonen</a:t>
            </a:r>
            <a:r>
              <a:rPr lang="es" sz="1500">
                <a:latin typeface="Barlow Semi Condensed"/>
                <a:ea typeface="Barlow Semi Condensed"/>
                <a:cs typeface="Barlow Semi Condensed"/>
                <a:sym typeface="Barlow Semi Condensed"/>
              </a:rPr>
              <a:t> clasificó mejor </a:t>
            </a:r>
            <a:r>
              <a:rPr i="1" lang="es" sz="1500">
                <a:latin typeface="Barlow Semi Condensed"/>
                <a:ea typeface="Barlow Semi Condensed"/>
                <a:cs typeface="Barlow Semi Condensed"/>
                <a:sym typeface="Barlow Semi Condensed"/>
              </a:rPr>
              <a:t>Comedy</a:t>
            </a:r>
            <a:endParaRPr i="1" sz="1500">
              <a:latin typeface="Barlow Semi Condensed"/>
              <a:ea typeface="Barlow Semi Condensed"/>
              <a:cs typeface="Barlow Semi Condensed"/>
              <a:sym typeface="Barlow Semi Condensed"/>
            </a:endParaRPr>
          </a:p>
          <a:p>
            <a:pPr indent="-323850" lvl="1" marL="914400" rtl="0" algn="l">
              <a:spcBef>
                <a:spcPts val="0"/>
              </a:spcBef>
              <a:spcAft>
                <a:spcPts val="0"/>
              </a:spcAft>
              <a:buSzPts val="1500"/>
              <a:buFont typeface="Barlow Semi Condensed"/>
              <a:buChar char="○"/>
            </a:pPr>
            <a:r>
              <a:rPr b="1" lang="es" sz="1500">
                <a:latin typeface="Barlow Semi Condensed"/>
                <a:ea typeface="Barlow Semi Condensed"/>
                <a:cs typeface="Barlow Semi Condensed"/>
                <a:sym typeface="Barlow Semi Condensed"/>
              </a:rPr>
              <a:t>K means</a:t>
            </a:r>
            <a:r>
              <a:rPr lang="es" sz="1500">
                <a:latin typeface="Barlow Semi Condensed"/>
                <a:ea typeface="Barlow Semi Condensed"/>
                <a:cs typeface="Barlow Semi Condensed"/>
                <a:sym typeface="Barlow Semi Condensed"/>
              </a:rPr>
              <a:t> y </a:t>
            </a:r>
            <a:r>
              <a:rPr b="1" lang="es" sz="1500">
                <a:latin typeface="Barlow Semi Condensed"/>
                <a:ea typeface="Barlow Semi Condensed"/>
                <a:cs typeface="Barlow Semi Condensed"/>
                <a:sym typeface="Barlow Semi Condensed"/>
              </a:rPr>
              <a:t>Agrupamiento jerárquico</a:t>
            </a:r>
            <a:r>
              <a:rPr lang="es" sz="1500">
                <a:latin typeface="Barlow Semi Condensed"/>
                <a:ea typeface="Barlow Semi Condensed"/>
                <a:cs typeface="Barlow Semi Condensed"/>
                <a:sym typeface="Barlow Semi Condensed"/>
              </a:rPr>
              <a:t> clasificó mejor </a:t>
            </a:r>
            <a:r>
              <a:rPr i="1" lang="es" sz="1500">
                <a:latin typeface="Barlow Semi Condensed"/>
                <a:ea typeface="Barlow Semi Condensed"/>
                <a:cs typeface="Barlow Semi Condensed"/>
                <a:sym typeface="Barlow Semi Condensed"/>
              </a:rPr>
              <a:t>Drama</a:t>
            </a:r>
            <a:r>
              <a:rPr lang="es" sz="1500">
                <a:latin typeface="Barlow Semi Condensed"/>
                <a:ea typeface="Barlow Semi Condensed"/>
                <a:cs typeface="Barlow Semi Condensed"/>
                <a:sym typeface="Barlow Semi Condensed"/>
              </a:rPr>
              <a:t>.</a:t>
            </a:r>
            <a:endParaRPr sz="1500">
              <a:latin typeface="Barlow Semi Condensed"/>
              <a:ea typeface="Barlow Semi Condensed"/>
              <a:cs typeface="Barlow Semi Condensed"/>
              <a:sym typeface="Barlow Semi Condensed"/>
            </a:endParaRPr>
          </a:p>
          <a:p>
            <a:pPr indent="0" lvl="0" marL="457200" rtl="0" algn="l">
              <a:spcBef>
                <a:spcPts val="0"/>
              </a:spcBef>
              <a:spcAft>
                <a:spcPts val="0"/>
              </a:spcAft>
              <a:buNone/>
            </a:pPr>
            <a:r>
              <a:t/>
            </a:r>
            <a:endParaRPr sz="1500">
              <a:latin typeface="Barlow Semi Condensed"/>
              <a:ea typeface="Barlow Semi Condensed"/>
              <a:cs typeface="Barlow Semi Condensed"/>
              <a:sym typeface="Barlow Semi Condensed"/>
            </a:endParaRPr>
          </a:p>
          <a:p>
            <a:pPr indent="-323850" lvl="0" marL="457200" rtl="0" algn="l">
              <a:spcBef>
                <a:spcPts val="0"/>
              </a:spcBef>
              <a:spcAft>
                <a:spcPts val="0"/>
              </a:spcAft>
              <a:buSzPts val="1500"/>
              <a:buFont typeface="Barlow Semi Condensed"/>
              <a:buChar char="●"/>
            </a:pPr>
            <a:r>
              <a:rPr lang="es" sz="1500">
                <a:latin typeface="Barlow Semi Condensed"/>
                <a:ea typeface="Barlow Semi Condensed"/>
                <a:cs typeface="Barlow Semi Condensed"/>
                <a:sym typeface="Barlow Semi Condensed"/>
              </a:rPr>
              <a:t>En general se obtuvieron </a:t>
            </a:r>
            <a:r>
              <a:rPr b="1" lang="es" sz="1500">
                <a:latin typeface="Barlow Semi Condensed"/>
                <a:ea typeface="Barlow Semi Condensed"/>
                <a:cs typeface="Barlow Semi Condensed"/>
                <a:sym typeface="Barlow Semi Condensed"/>
              </a:rPr>
              <a:t>valores bajos de métricas</a:t>
            </a:r>
            <a:r>
              <a:rPr lang="es" sz="1500">
                <a:latin typeface="Barlow Semi Condensed"/>
                <a:ea typeface="Barlow Semi Condensed"/>
                <a:cs typeface="Barlow Semi Condensed"/>
                <a:sym typeface="Barlow Semi Condensed"/>
              </a:rPr>
              <a:t>:</a:t>
            </a:r>
            <a:endParaRPr sz="1500">
              <a:latin typeface="Barlow Semi Condensed"/>
              <a:ea typeface="Barlow Semi Condensed"/>
              <a:cs typeface="Barlow Semi Condensed"/>
              <a:sym typeface="Barlow Semi Condensed"/>
            </a:endParaRPr>
          </a:p>
          <a:p>
            <a:pPr indent="0" lvl="0" marL="914400" rtl="0" algn="l">
              <a:spcBef>
                <a:spcPts val="0"/>
              </a:spcBef>
              <a:spcAft>
                <a:spcPts val="0"/>
              </a:spcAft>
              <a:buNone/>
            </a:pPr>
            <a:r>
              <a:t/>
            </a:r>
            <a:endParaRPr sz="1500">
              <a:latin typeface="Barlow Semi Condensed"/>
              <a:ea typeface="Barlow Semi Condensed"/>
              <a:cs typeface="Barlow Semi Condensed"/>
              <a:sym typeface="Barlow Semi Condensed"/>
            </a:endParaRPr>
          </a:p>
          <a:p>
            <a:pPr indent="-323850" lvl="1" marL="1371600" rtl="0" algn="l">
              <a:spcBef>
                <a:spcPts val="0"/>
              </a:spcBef>
              <a:spcAft>
                <a:spcPts val="0"/>
              </a:spcAft>
              <a:buSzPts val="1500"/>
              <a:buFont typeface="Barlow Semi Condensed"/>
              <a:buChar char="○"/>
            </a:pPr>
            <a:r>
              <a:rPr lang="es" sz="1500">
                <a:latin typeface="Barlow Semi Condensed"/>
                <a:ea typeface="Barlow Semi Condensed"/>
                <a:cs typeface="Barlow Semi Condensed"/>
                <a:sym typeface="Barlow Semi Condensed"/>
              </a:rPr>
              <a:t>Variables no apropiadas → el dataset no es muy bueno (poco balanceado, muchas variables que consideramos  no representativas)</a:t>
            </a:r>
            <a:endParaRPr sz="1500">
              <a:latin typeface="Barlow Semi Condensed"/>
              <a:ea typeface="Barlow Semi Condensed"/>
              <a:cs typeface="Barlow Semi Condensed"/>
              <a:sym typeface="Barlow Semi Condensed"/>
            </a:endParaRPr>
          </a:p>
          <a:p>
            <a:pPr indent="0" lvl="0" marL="914400" rtl="0" algn="l">
              <a:spcBef>
                <a:spcPts val="0"/>
              </a:spcBef>
              <a:spcAft>
                <a:spcPts val="0"/>
              </a:spcAft>
              <a:buNone/>
            </a:pPr>
            <a:r>
              <a:t/>
            </a:r>
            <a:endParaRPr>
              <a:latin typeface="Barlow Semi Condensed"/>
              <a:ea typeface="Barlow Semi Condensed"/>
              <a:cs typeface="Barlow Semi Condensed"/>
              <a:sym typeface="Barlow Semi Condense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70"/>
          <p:cNvSpPr txBox="1"/>
          <p:nvPr>
            <p:ph type="ctrTitle"/>
          </p:nvPr>
        </p:nvSpPr>
        <p:spPr>
          <a:xfrm>
            <a:off x="2290800" y="517425"/>
            <a:ext cx="4562400" cy="99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¡GRACIAS!</a:t>
            </a:r>
            <a:endParaRPr/>
          </a:p>
        </p:txBody>
      </p:sp>
      <p:sp>
        <p:nvSpPr>
          <p:cNvPr id="849" name="Google Shape;849;p70"/>
          <p:cNvSpPr txBox="1"/>
          <p:nvPr>
            <p:ph idx="2" type="title"/>
          </p:nvPr>
        </p:nvSpPr>
        <p:spPr>
          <a:xfrm>
            <a:off x="3175200" y="2626125"/>
            <a:ext cx="2793600" cy="59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¿TIENES ALGUNA PREGUNTA?</a:t>
            </a:r>
            <a:endParaRPr/>
          </a:p>
        </p:txBody>
      </p:sp>
      <p:sp>
        <p:nvSpPr>
          <p:cNvPr id="850" name="Google Shape;850;p70"/>
          <p:cNvSpPr txBox="1"/>
          <p:nvPr/>
        </p:nvSpPr>
        <p:spPr>
          <a:xfrm>
            <a:off x="2817600" y="4331050"/>
            <a:ext cx="3508800" cy="4347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s" sz="1200">
                <a:solidFill>
                  <a:schemeClr val="dk1"/>
                </a:solidFill>
                <a:latin typeface="Barlow Semi Condensed"/>
                <a:ea typeface="Barlow Semi Condensed"/>
                <a:cs typeface="Barlow Semi Condensed"/>
                <a:sym typeface="Barlow Semi Condensed"/>
              </a:rPr>
              <a:t>Conserva esta diapositiva para atribuirnos el diseño</a:t>
            </a:r>
            <a:endParaRPr sz="1200">
              <a:solidFill>
                <a:schemeClr val="dk1"/>
              </a:solidFill>
              <a:latin typeface="Barlow Semi Condensed"/>
              <a:ea typeface="Barlow Semi Condensed"/>
              <a:cs typeface="Barlow Semi Condensed"/>
              <a:sym typeface="Barlow Semi Condensed"/>
            </a:endParaRPr>
          </a:p>
        </p:txBody>
      </p:sp>
      <p:cxnSp>
        <p:nvCxnSpPr>
          <p:cNvPr id="851" name="Google Shape;851;p70"/>
          <p:cNvCxnSpPr/>
          <p:nvPr/>
        </p:nvCxnSpPr>
        <p:spPr>
          <a:xfrm>
            <a:off x="4132950" y="1623025"/>
            <a:ext cx="878100" cy="0"/>
          </a:xfrm>
          <a:prstGeom prst="straightConnector1">
            <a:avLst/>
          </a:prstGeom>
          <a:noFill/>
          <a:ln cap="flat" cmpd="sng" w="19050">
            <a:solidFill>
              <a:schemeClr val="dk1"/>
            </a:solidFill>
            <a:prstDash val="solid"/>
            <a:round/>
            <a:headEnd len="med" w="med" type="none"/>
            <a:tailEnd len="med" w="med" type="none"/>
          </a:ln>
        </p:spPr>
      </p:cxnSp>
      <p:sp>
        <p:nvSpPr>
          <p:cNvPr id="852" name="Google Shape;852;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Preprocesamiento</a:t>
            </a:r>
            <a:endParaRPr/>
          </a:p>
        </p:txBody>
      </p:sp>
      <p:sp>
        <p:nvSpPr>
          <p:cNvPr id="415" name="Google Shape;415;p33"/>
          <p:cNvSpPr txBox="1"/>
          <p:nvPr>
            <p:ph idx="2" type="body"/>
          </p:nvPr>
        </p:nvSpPr>
        <p:spPr>
          <a:xfrm>
            <a:off x="1509100" y="1502850"/>
            <a:ext cx="6617700" cy="27933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SzPts val="2300"/>
              <a:buAutoNum type="arabicPeriod"/>
            </a:pPr>
            <a:r>
              <a:rPr lang="es" sz="2300"/>
              <a:t>Limpieza de datos</a:t>
            </a:r>
            <a:endParaRPr sz="2300"/>
          </a:p>
          <a:p>
            <a:pPr indent="0" lvl="0" marL="457200" rtl="0" algn="l">
              <a:spcBef>
                <a:spcPts val="0"/>
              </a:spcBef>
              <a:spcAft>
                <a:spcPts val="0"/>
              </a:spcAft>
              <a:buNone/>
            </a:pPr>
            <a:r>
              <a:t/>
            </a:r>
            <a:endParaRPr sz="2300"/>
          </a:p>
          <a:p>
            <a:pPr indent="-355600" lvl="1" marL="914400" rtl="0" algn="l">
              <a:lnSpc>
                <a:spcPct val="100000"/>
              </a:lnSpc>
              <a:spcBef>
                <a:spcPts val="0"/>
              </a:spcBef>
              <a:spcAft>
                <a:spcPts val="0"/>
              </a:spcAft>
              <a:buSzPts val="2000"/>
              <a:buFont typeface="Barlow Semi Condensed"/>
              <a:buAutoNum type="alphaLcPeriod"/>
            </a:pPr>
            <a:r>
              <a:rPr lang="es" sz="2000"/>
              <a:t>Eliminamos filas con datos faltantes → 5029 registros</a:t>
            </a:r>
            <a:endParaRPr sz="2000"/>
          </a:p>
          <a:p>
            <a:pPr indent="-355600" lvl="1" marL="914400" rtl="0" algn="l">
              <a:lnSpc>
                <a:spcPct val="100000"/>
              </a:lnSpc>
              <a:spcBef>
                <a:spcPts val="0"/>
              </a:spcBef>
              <a:spcAft>
                <a:spcPts val="0"/>
              </a:spcAft>
              <a:buSzPts val="2000"/>
              <a:buAutoNum type="alphaLcPeriod"/>
            </a:pPr>
            <a:r>
              <a:rPr lang="es" sz="2000"/>
              <a:t>Eliminamos duplicados → 4789 registros</a:t>
            </a:r>
            <a:endParaRPr sz="2000"/>
          </a:p>
          <a:p>
            <a:pPr indent="-355600" lvl="1" marL="914400" rtl="0" algn="l">
              <a:lnSpc>
                <a:spcPct val="100000"/>
              </a:lnSpc>
              <a:spcBef>
                <a:spcPts val="0"/>
              </a:spcBef>
              <a:spcAft>
                <a:spcPts val="0"/>
              </a:spcAft>
              <a:buSzPts val="2000"/>
              <a:buFont typeface="Barlow Semi Condensed"/>
              <a:buAutoNum type="alphaLcPeriod"/>
            </a:pPr>
            <a:r>
              <a:rPr lang="es" sz="2000"/>
              <a:t>Eliminamos la variable </a:t>
            </a:r>
            <a:r>
              <a:rPr i="1" lang="es" sz="2000"/>
              <a:t>imbd_id</a:t>
            </a:r>
            <a:endParaRPr i="1" sz="2000"/>
          </a:p>
          <a:p>
            <a:pPr indent="0" lvl="0" marL="0" rtl="0" algn="l">
              <a:lnSpc>
                <a:spcPct val="100000"/>
              </a:lnSpc>
              <a:spcBef>
                <a:spcPts val="0"/>
              </a:spcBef>
              <a:spcAft>
                <a:spcPts val="0"/>
              </a:spcAft>
              <a:buNone/>
            </a:pPr>
            <a:r>
              <a:t/>
            </a:r>
            <a:endParaRPr i="1" sz="2000"/>
          </a:p>
          <a:p>
            <a:pPr indent="-317500" lvl="0" marL="457200" rtl="0" algn="l">
              <a:lnSpc>
                <a:spcPct val="100000"/>
              </a:lnSpc>
              <a:spcBef>
                <a:spcPts val="0"/>
              </a:spcBef>
              <a:spcAft>
                <a:spcPts val="0"/>
              </a:spcAft>
              <a:buSzPts val="1400"/>
              <a:buFont typeface="Barlow Semi Condensed"/>
              <a:buAutoNum type="arabicPeriod"/>
            </a:pPr>
            <a:r>
              <a:rPr lang="es" sz="2300"/>
              <a:t>Discretización de </a:t>
            </a:r>
            <a:r>
              <a:rPr i="1" lang="es" sz="2300"/>
              <a:t>overview</a:t>
            </a:r>
            <a:r>
              <a:rPr lang="es" sz="2300"/>
              <a:t> y </a:t>
            </a:r>
            <a:r>
              <a:rPr i="1" lang="es" sz="2300"/>
              <a:t>original_title</a:t>
            </a:r>
            <a:endParaRPr i="1" sz="2300"/>
          </a:p>
          <a:p>
            <a:pPr indent="0" lvl="0" marL="914400" rtl="0" algn="l">
              <a:spcBef>
                <a:spcPts val="0"/>
              </a:spcBef>
              <a:spcAft>
                <a:spcPts val="0"/>
              </a:spcAft>
              <a:buNone/>
            </a:pPr>
            <a:r>
              <a:t/>
            </a:r>
            <a:endParaRPr sz="1800"/>
          </a:p>
        </p:txBody>
      </p:sp>
      <p:pic>
        <p:nvPicPr>
          <p:cNvPr id="416" name="Google Shape;416;p33"/>
          <p:cNvPicPr preferRelativeResize="0"/>
          <p:nvPr/>
        </p:nvPicPr>
        <p:blipFill>
          <a:blip r:embed="rId3">
            <a:alphaModFix/>
          </a:blip>
          <a:stretch>
            <a:fillRect/>
          </a:stretch>
        </p:blipFill>
        <p:spPr>
          <a:xfrm>
            <a:off x="8063051" y="217449"/>
            <a:ext cx="912575" cy="894025"/>
          </a:xfrm>
          <a:prstGeom prst="rect">
            <a:avLst/>
          </a:prstGeom>
          <a:noFill/>
          <a:ln>
            <a:noFill/>
          </a:ln>
        </p:spPr>
      </p:pic>
      <p:sp>
        <p:nvSpPr>
          <p:cNvPr id="417" name="Google Shape;417;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cxnSp>
        <p:nvCxnSpPr>
          <p:cNvPr id="422" name="Google Shape;422;p34"/>
          <p:cNvCxnSpPr>
            <a:stCxn id="423" idx="1"/>
          </p:cNvCxnSpPr>
          <p:nvPr/>
        </p:nvCxnSpPr>
        <p:spPr>
          <a:xfrm>
            <a:off x="3160900" y="2860350"/>
            <a:ext cx="4357800" cy="0"/>
          </a:xfrm>
          <a:prstGeom prst="straightConnector1">
            <a:avLst/>
          </a:prstGeom>
          <a:noFill/>
          <a:ln cap="flat" cmpd="sng" w="19050">
            <a:solidFill>
              <a:srgbClr val="272722"/>
            </a:solidFill>
            <a:prstDash val="dash"/>
            <a:round/>
            <a:headEnd len="med" w="med" type="none"/>
            <a:tailEnd len="med" w="med" type="none"/>
          </a:ln>
        </p:spPr>
      </p:cxnSp>
      <p:pic>
        <p:nvPicPr>
          <p:cNvPr id="424" name="Google Shape;424;p34"/>
          <p:cNvPicPr preferRelativeResize="0"/>
          <p:nvPr/>
        </p:nvPicPr>
        <p:blipFill>
          <a:blip r:embed="rId3">
            <a:alphaModFix/>
          </a:blip>
          <a:stretch>
            <a:fillRect/>
          </a:stretch>
        </p:blipFill>
        <p:spPr>
          <a:xfrm rot="10800000">
            <a:off x="1132449" y="2304389"/>
            <a:ext cx="1135000" cy="1111898"/>
          </a:xfrm>
          <a:prstGeom prst="rect">
            <a:avLst/>
          </a:prstGeom>
          <a:noFill/>
          <a:ln>
            <a:noFill/>
          </a:ln>
        </p:spPr>
      </p:pic>
      <p:pic>
        <p:nvPicPr>
          <p:cNvPr id="425" name="Google Shape;425;p34"/>
          <p:cNvPicPr preferRelativeResize="0"/>
          <p:nvPr/>
        </p:nvPicPr>
        <p:blipFill>
          <a:blip r:embed="rId3">
            <a:alphaModFix/>
          </a:blip>
          <a:stretch>
            <a:fillRect/>
          </a:stretch>
        </p:blipFill>
        <p:spPr>
          <a:xfrm rot="10800000">
            <a:off x="3047149" y="2304389"/>
            <a:ext cx="1135000" cy="1111898"/>
          </a:xfrm>
          <a:prstGeom prst="rect">
            <a:avLst/>
          </a:prstGeom>
          <a:noFill/>
          <a:ln>
            <a:noFill/>
          </a:ln>
        </p:spPr>
      </p:pic>
      <p:pic>
        <p:nvPicPr>
          <p:cNvPr id="426" name="Google Shape;426;p34"/>
          <p:cNvPicPr preferRelativeResize="0"/>
          <p:nvPr/>
        </p:nvPicPr>
        <p:blipFill>
          <a:blip r:embed="rId3">
            <a:alphaModFix/>
          </a:blip>
          <a:stretch>
            <a:fillRect/>
          </a:stretch>
        </p:blipFill>
        <p:spPr>
          <a:xfrm rot="10800000">
            <a:off x="4961849" y="2304389"/>
            <a:ext cx="1135000" cy="1111898"/>
          </a:xfrm>
          <a:prstGeom prst="rect">
            <a:avLst/>
          </a:prstGeom>
          <a:noFill/>
          <a:ln>
            <a:noFill/>
          </a:ln>
        </p:spPr>
      </p:pic>
      <p:pic>
        <p:nvPicPr>
          <p:cNvPr id="427" name="Google Shape;427;p34"/>
          <p:cNvPicPr preferRelativeResize="0"/>
          <p:nvPr/>
        </p:nvPicPr>
        <p:blipFill>
          <a:blip r:embed="rId3">
            <a:alphaModFix/>
          </a:blip>
          <a:stretch>
            <a:fillRect/>
          </a:stretch>
        </p:blipFill>
        <p:spPr>
          <a:xfrm rot="10800000">
            <a:off x="6876549" y="2304389"/>
            <a:ext cx="1135000" cy="1111898"/>
          </a:xfrm>
          <a:prstGeom prst="rect">
            <a:avLst/>
          </a:prstGeom>
          <a:noFill/>
          <a:ln>
            <a:noFill/>
          </a:ln>
        </p:spPr>
      </p:pic>
      <p:sp>
        <p:nvSpPr>
          <p:cNvPr id="428" name="Google Shape;428;p3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Procedimiento</a:t>
            </a:r>
            <a:endParaRPr/>
          </a:p>
        </p:txBody>
      </p:sp>
      <p:cxnSp>
        <p:nvCxnSpPr>
          <p:cNvPr id="429" name="Google Shape;429;p34"/>
          <p:cNvCxnSpPr/>
          <p:nvPr/>
        </p:nvCxnSpPr>
        <p:spPr>
          <a:xfrm>
            <a:off x="4132950" y="1027950"/>
            <a:ext cx="878100" cy="0"/>
          </a:xfrm>
          <a:prstGeom prst="straightConnector1">
            <a:avLst/>
          </a:prstGeom>
          <a:noFill/>
          <a:ln cap="flat" cmpd="sng" w="19050">
            <a:solidFill>
              <a:schemeClr val="dk1"/>
            </a:solidFill>
            <a:prstDash val="solid"/>
            <a:round/>
            <a:headEnd len="med" w="med" type="none"/>
            <a:tailEnd len="med" w="med" type="none"/>
          </a:ln>
        </p:spPr>
      </p:cxnSp>
      <p:sp>
        <p:nvSpPr>
          <p:cNvPr id="430" name="Google Shape;430;p34"/>
          <p:cNvSpPr txBox="1"/>
          <p:nvPr/>
        </p:nvSpPr>
        <p:spPr>
          <a:xfrm>
            <a:off x="720000" y="3411375"/>
            <a:ext cx="2187900" cy="28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solidFill>
                  <a:schemeClr val="dk1"/>
                </a:solidFill>
                <a:latin typeface="Tenor Sans"/>
                <a:ea typeface="Tenor Sans"/>
                <a:cs typeface="Tenor Sans"/>
                <a:sym typeface="Tenor Sans"/>
              </a:rPr>
              <a:t>Preprocesamiento del dataset</a:t>
            </a:r>
            <a:endParaRPr b="1" sz="1800">
              <a:solidFill>
                <a:schemeClr val="dk1"/>
              </a:solidFill>
              <a:latin typeface="Tenor Sans"/>
              <a:ea typeface="Tenor Sans"/>
              <a:cs typeface="Tenor Sans"/>
              <a:sym typeface="Tenor Sans"/>
            </a:endParaRPr>
          </a:p>
        </p:txBody>
      </p:sp>
      <p:sp>
        <p:nvSpPr>
          <p:cNvPr id="431" name="Google Shape;431;p34"/>
          <p:cNvSpPr txBox="1"/>
          <p:nvPr/>
        </p:nvSpPr>
        <p:spPr>
          <a:xfrm>
            <a:off x="720000" y="3839439"/>
            <a:ext cx="1959900" cy="51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Barlow Semi Condensed"/>
              <a:ea typeface="Barlow Semi Condensed"/>
              <a:cs typeface="Barlow Semi Condensed"/>
              <a:sym typeface="Barlow Semi Condensed"/>
            </a:endParaRPr>
          </a:p>
        </p:txBody>
      </p:sp>
      <p:sp>
        <p:nvSpPr>
          <p:cNvPr id="432" name="Google Shape;432;p34"/>
          <p:cNvSpPr txBox="1"/>
          <p:nvPr/>
        </p:nvSpPr>
        <p:spPr>
          <a:xfrm>
            <a:off x="2451100" y="2075663"/>
            <a:ext cx="2327100" cy="28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solidFill>
                  <a:schemeClr val="dk1"/>
                </a:solidFill>
                <a:latin typeface="Tenor Sans"/>
                <a:ea typeface="Tenor Sans"/>
                <a:cs typeface="Tenor Sans"/>
                <a:sym typeface="Tenor Sans"/>
              </a:rPr>
              <a:t>Análisis univariado</a:t>
            </a:r>
            <a:endParaRPr b="1" sz="1800">
              <a:solidFill>
                <a:schemeClr val="dk1"/>
              </a:solidFill>
              <a:latin typeface="Tenor Sans"/>
              <a:ea typeface="Tenor Sans"/>
              <a:cs typeface="Tenor Sans"/>
              <a:sym typeface="Tenor Sans"/>
            </a:endParaRPr>
          </a:p>
        </p:txBody>
      </p:sp>
      <p:sp>
        <p:nvSpPr>
          <p:cNvPr id="433" name="Google Shape;433;p34"/>
          <p:cNvSpPr txBox="1"/>
          <p:nvPr/>
        </p:nvSpPr>
        <p:spPr>
          <a:xfrm>
            <a:off x="6213150" y="1682838"/>
            <a:ext cx="2461800" cy="51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600">
                <a:solidFill>
                  <a:schemeClr val="dk1"/>
                </a:solidFill>
                <a:latin typeface="Tenor Sans"/>
                <a:ea typeface="Tenor Sans"/>
                <a:cs typeface="Tenor Sans"/>
                <a:sym typeface="Tenor Sans"/>
              </a:rPr>
              <a:t>Predicción de género</a:t>
            </a:r>
            <a:endParaRPr b="1" sz="1600">
              <a:solidFill>
                <a:schemeClr val="dk1"/>
              </a:solidFill>
              <a:latin typeface="Tenor Sans"/>
              <a:ea typeface="Tenor Sans"/>
              <a:cs typeface="Tenor Sans"/>
              <a:sym typeface="Tenor Sans"/>
            </a:endParaRPr>
          </a:p>
        </p:txBody>
      </p:sp>
      <p:sp>
        <p:nvSpPr>
          <p:cNvPr id="434" name="Google Shape;434;p34"/>
          <p:cNvSpPr txBox="1"/>
          <p:nvPr/>
        </p:nvSpPr>
        <p:spPr>
          <a:xfrm>
            <a:off x="6464100" y="2075672"/>
            <a:ext cx="1959900" cy="31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300">
                <a:solidFill>
                  <a:schemeClr val="dk1"/>
                </a:solidFill>
                <a:latin typeface="Barlow Semi Condensed"/>
                <a:ea typeface="Barlow Semi Condensed"/>
                <a:cs typeface="Barlow Semi Condensed"/>
                <a:sym typeface="Barlow Semi Condensed"/>
              </a:rPr>
              <a:t>Acción, Comedia, Drama</a:t>
            </a:r>
            <a:endParaRPr sz="1300">
              <a:solidFill>
                <a:schemeClr val="dk1"/>
              </a:solidFill>
              <a:latin typeface="Barlow Semi Condensed"/>
              <a:ea typeface="Barlow Semi Condensed"/>
              <a:cs typeface="Barlow Semi Condensed"/>
              <a:sym typeface="Barlow Semi Condensed"/>
            </a:endParaRPr>
          </a:p>
        </p:txBody>
      </p:sp>
      <p:sp>
        <p:nvSpPr>
          <p:cNvPr id="435" name="Google Shape;435;p34"/>
          <p:cNvSpPr txBox="1"/>
          <p:nvPr/>
        </p:nvSpPr>
        <p:spPr>
          <a:xfrm>
            <a:off x="4231400" y="3357025"/>
            <a:ext cx="2595900" cy="7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600">
                <a:solidFill>
                  <a:schemeClr val="dk1"/>
                </a:solidFill>
                <a:latin typeface="Tenor Sans"/>
                <a:ea typeface="Tenor Sans"/>
                <a:cs typeface="Tenor Sans"/>
                <a:sym typeface="Tenor Sans"/>
              </a:rPr>
              <a:t>Métodos de aprendizaje no supervisado</a:t>
            </a:r>
            <a:endParaRPr b="1" sz="1600">
              <a:solidFill>
                <a:schemeClr val="dk1"/>
              </a:solidFill>
              <a:latin typeface="Tenor Sans"/>
              <a:ea typeface="Tenor Sans"/>
              <a:cs typeface="Tenor Sans"/>
              <a:sym typeface="Tenor Sans"/>
            </a:endParaRPr>
          </a:p>
        </p:txBody>
      </p:sp>
      <p:sp>
        <p:nvSpPr>
          <p:cNvPr id="436" name="Google Shape;436;p34"/>
          <p:cNvSpPr txBox="1"/>
          <p:nvPr/>
        </p:nvSpPr>
        <p:spPr>
          <a:xfrm>
            <a:off x="4572000" y="4198064"/>
            <a:ext cx="1959900" cy="51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Barlow Semi Condensed"/>
              <a:ea typeface="Barlow Semi Condensed"/>
              <a:cs typeface="Barlow Semi Condensed"/>
              <a:sym typeface="Barlow Semi Condensed"/>
            </a:endParaRPr>
          </a:p>
        </p:txBody>
      </p:sp>
      <p:sp>
        <p:nvSpPr>
          <p:cNvPr id="437" name="Google Shape;437;p34"/>
          <p:cNvSpPr txBox="1"/>
          <p:nvPr/>
        </p:nvSpPr>
        <p:spPr>
          <a:xfrm>
            <a:off x="1246200" y="2716350"/>
            <a:ext cx="907500" cy="28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2400">
                <a:solidFill>
                  <a:schemeClr val="dk1"/>
                </a:solidFill>
                <a:latin typeface="Tenor Sans"/>
                <a:ea typeface="Tenor Sans"/>
                <a:cs typeface="Tenor Sans"/>
                <a:sym typeface="Tenor Sans"/>
              </a:rPr>
              <a:t>1</a:t>
            </a:r>
            <a:endParaRPr b="1" sz="2400">
              <a:solidFill>
                <a:schemeClr val="dk1"/>
              </a:solidFill>
              <a:latin typeface="Tenor Sans"/>
              <a:ea typeface="Tenor Sans"/>
              <a:cs typeface="Tenor Sans"/>
              <a:sym typeface="Tenor Sans"/>
            </a:endParaRPr>
          </a:p>
        </p:txBody>
      </p:sp>
      <p:sp>
        <p:nvSpPr>
          <p:cNvPr id="423" name="Google Shape;423;p34"/>
          <p:cNvSpPr txBox="1"/>
          <p:nvPr/>
        </p:nvSpPr>
        <p:spPr>
          <a:xfrm>
            <a:off x="3160900" y="2716350"/>
            <a:ext cx="907500" cy="28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2400">
                <a:solidFill>
                  <a:schemeClr val="dk1"/>
                </a:solidFill>
                <a:latin typeface="Tenor Sans"/>
                <a:ea typeface="Tenor Sans"/>
                <a:cs typeface="Tenor Sans"/>
                <a:sym typeface="Tenor Sans"/>
              </a:rPr>
              <a:t>2</a:t>
            </a:r>
            <a:endParaRPr b="1" sz="2400">
              <a:solidFill>
                <a:schemeClr val="dk1"/>
              </a:solidFill>
              <a:latin typeface="Tenor Sans"/>
              <a:ea typeface="Tenor Sans"/>
              <a:cs typeface="Tenor Sans"/>
              <a:sym typeface="Tenor Sans"/>
            </a:endParaRPr>
          </a:p>
        </p:txBody>
      </p:sp>
      <p:sp>
        <p:nvSpPr>
          <p:cNvPr id="438" name="Google Shape;438;p34"/>
          <p:cNvSpPr txBox="1"/>
          <p:nvPr/>
        </p:nvSpPr>
        <p:spPr>
          <a:xfrm>
            <a:off x="5075600" y="2716350"/>
            <a:ext cx="907500" cy="28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2400">
                <a:solidFill>
                  <a:schemeClr val="dk1"/>
                </a:solidFill>
                <a:latin typeface="Tenor Sans"/>
                <a:ea typeface="Tenor Sans"/>
                <a:cs typeface="Tenor Sans"/>
                <a:sym typeface="Tenor Sans"/>
              </a:rPr>
              <a:t>3</a:t>
            </a:r>
            <a:endParaRPr b="1" sz="2400">
              <a:solidFill>
                <a:schemeClr val="dk1"/>
              </a:solidFill>
              <a:latin typeface="Tenor Sans"/>
              <a:ea typeface="Tenor Sans"/>
              <a:cs typeface="Tenor Sans"/>
              <a:sym typeface="Tenor Sans"/>
            </a:endParaRPr>
          </a:p>
        </p:txBody>
      </p:sp>
      <p:sp>
        <p:nvSpPr>
          <p:cNvPr id="439" name="Google Shape;439;p34"/>
          <p:cNvSpPr txBox="1"/>
          <p:nvPr/>
        </p:nvSpPr>
        <p:spPr>
          <a:xfrm>
            <a:off x="6990300" y="2716350"/>
            <a:ext cx="907500" cy="28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2400">
                <a:solidFill>
                  <a:schemeClr val="dk1"/>
                </a:solidFill>
                <a:latin typeface="Tenor Sans"/>
                <a:ea typeface="Tenor Sans"/>
                <a:cs typeface="Tenor Sans"/>
                <a:sym typeface="Tenor Sans"/>
              </a:rPr>
              <a:t>4</a:t>
            </a:r>
            <a:endParaRPr b="1" sz="2400">
              <a:solidFill>
                <a:schemeClr val="dk1"/>
              </a:solidFill>
              <a:latin typeface="Tenor Sans"/>
              <a:ea typeface="Tenor Sans"/>
              <a:cs typeface="Tenor Sans"/>
              <a:sym typeface="Tenor Sans"/>
            </a:endParaRPr>
          </a:p>
        </p:txBody>
      </p:sp>
      <p:sp>
        <p:nvSpPr>
          <p:cNvPr id="440" name="Google Shape;440;p34"/>
          <p:cNvSpPr txBox="1"/>
          <p:nvPr/>
        </p:nvSpPr>
        <p:spPr>
          <a:xfrm>
            <a:off x="4549400" y="4003327"/>
            <a:ext cx="1959900" cy="51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300">
                <a:solidFill>
                  <a:schemeClr val="dk1"/>
                </a:solidFill>
                <a:latin typeface="Barlow Semi Condensed"/>
                <a:ea typeface="Barlow Semi Condensed"/>
                <a:cs typeface="Barlow Semi Condensed"/>
                <a:sym typeface="Barlow Semi Condensed"/>
              </a:rPr>
              <a:t>Red de Kohonen, Kmeans y Agrupamiento jerárquico</a:t>
            </a:r>
            <a:endParaRPr sz="1300">
              <a:solidFill>
                <a:schemeClr val="dk1"/>
              </a:solidFill>
              <a:latin typeface="Barlow Semi Condensed"/>
              <a:ea typeface="Barlow Semi Condensed"/>
              <a:cs typeface="Barlow Semi Condensed"/>
              <a:sym typeface="Barlow Semi Condensed"/>
            </a:endParaRPr>
          </a:p>
        </p:txBody>
      </p:sp>
      <p:cxnSp>
        <p:nvCxnSpPr>
          <p:cNvPr id="441" name="Google Shape;441;p34"/>
          <p:cNvCxnSpPr>
            <a:stCxn id="423" idx="1"/>
            <a:endCxn id="437" idx="3"/>
          </p:cNvCxnSpPr>
          <p:nvPr/>
        </p:nvCxnSpPr>
        <p:spPr>
          <a:xfrm rot="10800000">
            <a:off x="2153800" y="2860350"/>
            <a:ext cx="1007100" cy="0"/>
          </a:xfrm>
          <a:prstGeom prst="straightConnector1">
            <a:avLst/>
          </a:prstGeom>
          <a:noFill/>
          <a:ln cap="flat" cmpd="sng" w="19050">
            <a:solidFill>
              <a:schemeClr val="dk1"/>
            </a:solidFill>
            <a:prstDash val="solid"/>
            <a:round/>
            <a:headEnd len="med" w="med" type="none"/>
            <a:tailEnd len="med" w="med" type="none"/>
          </a:ln>
        </p:spPr>
      </p:cxnSp>
      <p:sp>
        <p:nvSpPr>
          <p:cNvPr id="442" name="Google Shape;442;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35"/>
          <p:cNvSpPr txBox="1"/>
          <p:nvPr>
            <p:ph type="title"/>
          </p:nvPr>
        </p:nvSpPr>
        <p:spPr>
          <a:xfrm>
            <a:off x="1415000" y="2026366"/>
            <a:ext cx="4132500" cy="123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Análisis univariado</a:t>
            </a:r>
            <a:endParaRPr/>
          </a:p>
        </p:txBody>
      </p:sp>
      <p:sp>
        <p:nvSpPr>
          <p:cNvPr id="448" name="Google Shape;448;p35"/>
          <p:cNvSpPr txBox="1"/>
          <p:nvPr>
            <p:ph idx="2" type="title"/>
          </p:nvPr>
        </p:nvSpPr>
        <p:spPr>
          <a:xfrm>
            <a:off x="1905800" y="888516"/>
            <a:ext cx="3150900" cy="75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02</a:t>
            </a:r>
            <a:endParaRPr/>
          </a:p>
        </p:txBody>
      </p:sp>
      <p:cxnSp>
        <p:nvCxnSpPr>
          <p:cNvPr id="449" name="Google Shape;449;p35"/>
          <p:cNvCxnSpPr/>
          <p:nvPr/>
        </p:nvCxnSpPr>
        <p:spPr>
          <a:xfrm>
            <a:off x="3042200" y="3411975"/>
            <a:ext cx="878100" cy="0"/>
          </a:xfrm>
          <a:prstGeom prst="straightConnector1">
            <a:avLst/>
          </a:prstGeom>
          <a:noFill/>
          <a:ln cap="flat" cmpd="sng" w="19050">
            <a:solidFill>
              <a:schemeClr val="dk1"/>
            </a:solidFill>
            <a:prstDash val="solid"/>
            <a:round/>
            <a:headEnd len="med" w="med" type="none"/>
            <a:tailEnd len="med" w="med" type="none"/>
          </a:ln>
        </p:spPr>
      </p:cxnSp>
      <p:cxnSp>
        <p:nvCxnSpPr>
          <p:cNvPr id="450" name="Google Shape;450;p35"/>
          <p:cNvCxnSpPr/>
          <p:nvPr/>
        </p:nvCxnSpPr>
        <p:spPr>
          <a:xfrm>
            <a:off x="3022800" y="1875875"/>
            <a:ext cx="878100" cy="0"/>
          </a:xfrm>
          <a:prstGeom prst="straightConnector1">
            <a:avLst/>
          </a:prstGeom>
          <a:noFill/>
          <a:ln cap="flat" cmpd="sng" w="19050">
            <a:solidFill>
              <a:schemeClr val="dk1"/>
            </a:solidFill>
            <a:prstDash val="solid"/>
            <a:round/>
            <a:headEnd len="med" w="med" type="none"/>
            <a:tailEnd len="med" w="med" type="none"/>
          </a:ln>
        </p:spPr>
      </p:cxnSp>
      <p:pic>
        <p:nvPicPr>
          <p:cNvPr id="451" name="Google Shape;451;p35"/>
          <p:cNvPicPr preferRelativeResize="0"/>
          <p:nvPr/>
        </p:nvPicPr>
        <p:blipFill>
          <a:blip r:embed="rId3">
            <a:alphaModFix/>
          </a:blip>
          <a:stretch>
            <a:fillRect/>
          </a:stretch>
        </p:blipFill>
        <p:spPr>
          <a:xfrm>
            <a:off x="5739300" y="447073"/>
            <a:ext cx="787075" cy="771050"/>
          </a:xfrm>
          <a:prstGeom prst="rect">
            <a:avLst/>
          </a:prstGeom>
          <a:noFill/>
          <a:ln>
            <a:noFill/>
          </a:ln>
        </p:spPr>
      </p:pic>
      <p:pic>
        <p:nvPicPr>
          <p:cNvPr id="452" name="Google Shape;452;p35"/>
          <p:cNvPicPr preferRelativeResize="0"/>
          <p:nvPr/>
        </p:nvPicPr>
        <p:blipFill>
          <a:blip r:embed="rId3">
            <a:alphaModFix/>
          </a:blip>
          <a:stretch>
            <a:fillRect/>
          </a:stretch>
        </p:blipFill>
        <p:spPr>
          <a:xfrm>
            <a:off x="1210350" y="3664350"/>
            <a:ext cx="500425" cy="490249"/>
          </a:xfrm>
          <a:prstGeom prst="rect">
            <a:avLst/>
          </a:prstGeom>
          <a:noFill/>
          <a:ln>
            <a:noFill/>
          </a:ln>
        </p:spPr>
      </p:pic>
      <p:sp>
        <p:nvSpPr>
          <p:cNvPr id="453" name="Google Shape;453;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454" name="Google Shape;454;p35"/>
          <p:cNvSpPr txBox="1"/>
          <p:nvPr>
            <p:ph idx="1" type="subTitle"/>
          </p:nvPr>
        </p:nvSpPr>
        <p:spPr>
          <a:xfrm>
            <a:off x="2403750" y="3336475"/>
            <a:ext cx="2116200" cy="59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Ítem 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3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Análisis univariado</a:t>
            </a:r>
            <a:endParaRPr/>
          </a:p>
        </p:txBody>
      </p:sp>
      <p:pic>
        <p:nvPicPr>
          <p:cNvPr id="460" name="Google Shape;460;p36"/>
          <p:cNvPicPr preferRelativeResize="0"/>
          <p:nvPr/>
        </p:nvPicPr>
        <p:blipFill>
          <a:blip r:embed="rId3">
            <a:alphaModFix/>
          </a:blip>
          <a:stretch>
            <a:fillRect/>
          </a:stretch>
        </p:blipFill>
        <p:spPr>
          <a:xfrm>
            <a:off x="8063051" y="217449"/>
            <a:ext cx="912575" cy="894025"/>
          </a:xfrm>
          <a:prstGeom prst="rect">
            <a:avLst/>
          </a:prstGeom>
          <a:noFill/>
          <a:ln>
            <a:noFill/>
          </a:ln>
        </p:spPr>
      </p:pic>
      <p:sp>
        <p:nvSpPr>
          <p:cNvPr id="461" name="Google Shape;461;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462" name="Google Shape;462;p36"/>
          <p:cNvPicPr preferRelativeResize="0"/>
          <p:nvPr/>
        </p:nvPicPr>
        <p:blipFill>
          <a:blip r:embed="rId4">
            <a:alphaModFix/>
          </a:blip>
          <a:stretch>
            <a:fillRect/>
          </a:stretch>
        </p:blipFill>
        <p:spPr>
          <a:xfrm>
            <a:off x="1468975" y="1017725"/>
            <a:ext cx="6206050" cy="4045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37"/>
          <p:cNvPicPr preferRelativeResize="0"/>
          <p:nvPr/>
        </p:nvPicPr>
        <p:blipFill>
          <a:blip r:embed="rId3">
            <a:alphaModFix/>
          </a:blip>
          <a:stretch>
            <a:fillRect/>
          </a:stretch>
        </p:blipFill>
        <p:spPr>
          <a:xfrm>
            <a:off x="6394426" y="2625687"/>
            <a:ext cx="2517801" cy="2517828"/>
          </a:xfrm>
          <a:prstGeom prst="rect">
            <a:avLst/>
          </a:prstGeom>
          <a:noFill/>
          <a:ln>
            <a:noFill/>
          </a:ln>
        </p:spPr>
      </p:pic>
      <p:pic>
        <p:nvPicPr>
          <p:cNvPr id="468" name="Google Shape;468;p37"/>
          <p:cNvPicPr preferRelativeResize="0"/>
          <p:nvPr/>
        </p:nvPicPr>
        <p:blipFill>
          <a:blip r:embed="rId4">
            <a:alphaModFix/>
          </a:blip>
          <a:stretch>
            <a:fillRect/>
          </a:stretch>
        </p:blipFill>
        <p:spPr>
          <a:xfrm>
            <a:off x="3313100" y="2625700"/>
            <a:ext cx="2517801" cy="2517801"/>
          </a:xfrm>
          <a:prstGeom prst="rect">
            <a:avLst/>
          </a:prstGeom>
          <a:noFill/>
          <a:ln>
            <a:noFill/>
          </a:ln>
        </p:spPr>
      </p:pic>
      <p:pic>
        <p:nvPicPr>
          <p:cNvPr id="469" name="Google Shape;469;p37"/>
          <p:cNvPicPr preferRelativeResize="0"/>
          <p:nvPr/>
        </p:nvPicPr>
        <p:blipFill>
          <a:blip r:embed="rId5">
            <a:alphaModFix/>
          </a:blip>
          <a:stretch>
            <a:fillRect/>
          </a:stretch>
        </p:blipFill>
        <p:spPr>
          <a:xfrm>
            <a:off x="3313088" y="0"/>
            <a:ext cx="2517801" cy="2517801"/>
          </a:xfrm>
          <a:prstGeom prst="rect">
            <a:avLst/>
          </a:prstGeom>
          <a:noFill/>
          <a:ln>
            <a:noFill/>
          </a:ln>
        </p:spPr>
      </p:pic>
      <p:pic>
        <p:nvPicPr>
          <p:cNvPr id="470" name="Google Shape;470;p37"/>
          <p:cNvPicPr preferRelativeResize="0"/>
          <p:nvPr/>
        </p:nvPicPr>
        <p:blipFill>
          <a:blip r:embed="rId6">
            <a:alphaModFix/>
          </a:blip>
          <a:stretch>
            <a:fillRect/>
          </a:stretch>
        </p:blipFill>
        <p:spPr>
          <a:xfrm>
            <a:off x="231775" y="0"/>
            <a:ext cx="2517801" cy="2517801"/>
          </a:xfrm>
          <a:prstGeom prst="rect">
            <a:avLst/>
          </a:prstGeom>
          <a:noFill/>
          <a:ln>
            <a:noFill/>
          </a:ln>
        </p:spPr>
      </p:pic>
      <p:sp>
        <p:nvSpPr>
          <p:cNvPr id="471" name="Google Shape;471;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472" name="Google Shape;472;p37"/>
          <p:cNvSpPr txBox="1"/>
          <p:nvPr/>
        </p:nvSpPr>
        <p:spPr>
          <a:xfrm>
            <a:off x="1119075" y="1306900"/>
            <a:ext cx="1630500" cy="400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a:latin typeface="Barlow Semi Condensed"/>
                <a:ea typeface="Barlow Semi Condensed"/>
                <a:cs typeface="Barlow Semi Condensed"/>
                <a:sym typeface="Barlow Semi Condensed"/>
              </a:rPr>
              <a:t>budget</a:t>
            </a:r>
            <a:endParaRPr>
              <a:latin typeface="Barlow Semi Condensed"/>
              <a:ea typeface="Barlow Semi Condensed"/>
              <a:cs typeface="Barlow Semi Condensed"/>
              <a:sym typeface="Barlow Semi Condensed"/>
            </a:endParaRPr>
          </a:p>
        </p:txBody>
      </p:sp>
      <p:sp>
        <p:nvSpPr>
          <p:cNvPr id="473" name="Google Shape;473;p37"/>
          <p:cNvSpPr txBox="1"/>
          <p:nvPr/>
        </p:nvSpPr>
        <p:spPr>
          <a:xfrm>
            <a:off x="4200400" y="1306900"/>
            <a:ext cx="1630500" cy="400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a:latin typeface="Barlow Semi Condensed"/>
                <a:ea typeface="Barlow Semi Condensed"/>
                <a:cs typeface="Barlow Semi Condensed"/>
                <a:sym typeface="Barlow Semi Condensed"/>
              </a:rPr>
              <a:t>popularity</a:t>
            </a:r>
            <a:endParaRPr>
              <a:latin typeface="Barlow Semi Condensed"/>
              <a:ea typeface="Barlow Semi Condensed"/>
              <a:cs typeface="Barlow Semi Condensed"/>
              <a:sym typeface="Barlow Semi Condensed"/>
            </a:endParaRPr>
          </a:p>
        </p:txBody>
      </p:sp>
      <p:sp>
        <p:nvSpPr>
          <p:cNvPr id="474" name="Google Shape;474;p37"/>
          <p:cNvSpPr txBox="1"/>
          <p:nvPr/>
        </p:nvSpPr>
        <p:spPr>
          <a:xfrm>
            <a:off x="4200388" y="3937800"/>
            <a:ext cx="1630500" cy="400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a:latin typeface="Barlow Semi Condensed"/>
                <a:ea typeface="Barlow Semi Condensed"/>
                <a:cs typeface="Barlow Semi Condensed"/>
                <a:sym typeface="Barlow Semi Condensed"/>
              </a:rPr>
              <a:t>revenue</a:t>
            </a:r>
            <a:endParaRPr>
              <a:latin typeface="Barlow Semi Condensed"/>
              <a:ea typeface="Barlow Semi Condensed"/>
              <a:cs typeface="Barlow Semi Condensed"/>
              <a:sym typeface="Barlow Semi Condensed"/>
            </a:endParaRPr>
          </a:p>
        </p:txBody>
      </p:sp>
      <p:sp>
        <p:nvSpPr>
          <p:cNvPr id="475" name="Google Shape;475;p37"/>
          <p:cNvSpPr txBox="1"/>
          <p:nvPr/>
        </p:nvSpPr>
        <p:spPr>
          <a:xfrm>
            <a:off x="7281713" y="3937800"/>
            <a:ext cx="1630500" cy="400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a:latin typeface="Barlow Semi Condensed"/>
                <a:ea typeface="Barlow Semi Condensed"/>
                <a:cs typeface="Barlow Semi Condensed"/>
                <a:sym typeface="Barlow Semi Condensed"/>
              </a:rPr>
              <a:t>runtime</a:t>
            </a:r>
            <a:endParaRPr>
              <a:latin typeface="Barlow Semi Condensed"/>
              <a:ea typeface="Barlow Semi Condensed"/>
              <a:cs typeface="Barlow Semi Condensed"/>
              <a:sym typeface="Barlow Semi Condensed"/>
            </a:endParaRPr>
          </a:p>
        </p:txBody>
      </p:sp>
      <p:pic>
        <p:nvPicPr>
          <p:cNvPr id="476" name="Google Shape;476;p37"/>
          <p:cNvPicPr preferRelativeResize="0"/>
          <p:nvPr/>
        </p:nvPicPr>
        <p:blipFill>
          <a:blip r:embed="rId7">
            <a:alphaModFix/>
          </a:blip>
          <a:stretch>
            <a:fillRect/>
          </a:stretch>
        </p:blipFill>
        <p:spPr>
          <a:xfrm>
            <a:off x="6394425" y="0"/>
            <a:ext cx="2517801" cy="2517801"/>
          </a:xfrm>
          <a:prstGeom prst="rect">
            <a:avLst/>
          </a:prstGeom>
          <a:noFill/>
          <a:ln>
            <a:noFill/>
          </a:ln>
        </p:spPr>
      </p:pic>
      <p:sp>
        <p:nvSpPr>
          <p:cNvPr id="477" name="Google Shape;477;p37"/>
          <p:cNvSpPr txBox="1"/>
          <p:nvPr/>
        </p:nvSpPr>
        <p:spPr>
          <a:xfrm>
            <a:off x="6714725" y="1306888"/>
            <a:ext cx="2197500" cy="400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a:latin typeface="Barlow Semi Condensed"/>
                <a:ea typeface="Barlow Semi Condensed"/>
                <a:cs typeface="Barlow Semi Condensed"/>
                <a:sym typeface="Barlow Semi Condensed"/>
              </a:rPr>
              <a:t>production_companies</a:t>
            </a:r>
            <a:endParaRPr>
              <a:latin typeface="Barlow Semi Condensed"/>
              <a:ea typeface="Barlow Semi Condensed"/>
              <a:cs typeface="Barlow Semi Condensed"/>
              <a:sym typeface="Barlow Semi Condensed"/>
            </a:endParaRPr>
          </a:p>
        </p:txBody>
      </p:sp>
      <p:pic>
        <p:nvPicPr>
          <p:cNvPr id="478" name="Google Shape;478;p37"/>
          <p:cNvPicPr preferRelativeResize="0"/>
          <p:nvPr/>
        </p:nvPicPr>
        <p:blipFill>
          <a:blip r:embed="rId8">
            <a:alphaModFix/>
          </a:blip>
          <a:stretch>
            <a:fillRect/>
          </a:stretch>
        </p:blipFill>
        <p:spPr>
          <a:xfrm>
            <a:off x="231775" y="2625700"/>
            <a:ext cx="2517801" cy="2517801"/>
          </a:xfrm>
          <a:prstGeom prst="rect">
            <a:avLst/>
          </a:prstGeom>
          <a:noFill/>
          <a:ln>
            <a:noFill/>
          </a:ln>
        </p:spPr>
      </p:pic>
      <p:sp>
        <p:nvSpPr>
          <p:cNvPr id="479" name="Google Shape;479;p37"/>
          <p:cNvSpPr txBox="1"/>
          <p:nvPr/>
        </p:nvSpPr>
        <p:spPr>
          <a:xfrm>
            <a:off x="784875" y="3937800"/>
            <a:ext cx="1964700" cy="400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a:latin typeface="Barlow Semi Condensed"/>
                <a:ea typeface="Barlow Semi Condensed"/>
                <a:cs typeface="Barlow Semi Condensed"/>
                <a:sym typeface="Barlow Semi Condensed"/>
              </a:rPr>
              <a:t>production_countries</a:t>
            </a:r>
            <a:endParaRPr>
              <a:latin typeface="Barlow Semi Condensed"/>
              <a:ea typeface="Barlow Semi Condensed"/>
              <a:cs typeface="Barlow Semi Condensed"/>
              <a:sym typeface="Barlow Semi Condense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lan de Marketing Estratégico by Slidesgo">
  <a:themeElements>
    <a:clrScheme name="Simple Light">
      <a:dk1>
        <a:srgbClr val="000000"/>
      </a:dk1>
      <a:lt1>
        <a:srgbClr val="FFFFFF"/>
      </a:lt1>
      <a:dk2>
        <a:srgbClr val="F0F0F0"/>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